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85"/>
  </p:notesMasterIdLst>
  <p:sldIdLst>
    <p:sldId id="256" r:id="rId2"/>
    <p:sldId id="257" r:id="rId3"/>
    <p:sldId id="269" r:id="rId4"/>
    <p:sldId id="260" r:id="rId5"/>
    <p:sldId id="261" r:id="rId6"/>
    <p:sldId id="262" r:id="rId7"/>
    <p:sldId id="267" r:id="rId8"/>
    <p:sldId id="268" r:id="rId9"/>
    <p:sldId id="265" r:id="rId10"/>
    <p:sldId id="271" r:id="rId11"/>
    <p:sldId id="272" r:id="rId12"/>
    <p:sldId id="273" r:id="rId13"/>
    <p:sldId id="274" r:id="rId14"/>
    <p:sldId id="275" r:id="rId15"/>
    <p:sldId id="276" r:id="rId16"/>
    <p:sldId id="277" r:id="rId17"/>
    <p:sldId id="278" r:id="rId18"/>
    <p:sldId id="285" r:id="rId19"/>
    <p:sldId id="286" r:id="rId20"/>
    <p:sldId id="287" r:id="rId21"/>
    <p:sldId id="288" r:id="rId22"/>
    <p:sldId id="289" r:id="rId23"/>
    <p:sldId id="290" r:id="rId24"/>
    <p:sldId id="292" r:id="rId25"/>
    <p:sldId id="293" r:id="rId26"/>
    <p:sldId id="294" r:id="rId27"/>
    <p:sldId id="295" r:id="rId28"/>
    <p:sldId id="297" r:id="rId29"/>
    <p:sldId id="299" r:id="rId30"/>
    <p:sldId id="300" r:id="rId31"/>
    <p:sldId id="301" r:id="rId32"/>
    <p:sldId id="302" r:id="rId33"/>
    <p:sldId id="303" r:id="rId34"/>
    <p:sldId id="304" r:id="rId35"/>
    <p:sldId id="305" r:id="rId36"/>
    <p:sldId id="306" r:id="rId37"/>
    <p:sldId id="307" r:id="rId38"/>
    <p:sldId id="308" r:id="rId39"/>
    <p:sldId id="309" r:id="rId40"/>
    <p:sldId id="312" r:id="rId41"/>
    <p:sldId id="311" r:id="rId42"/>
    <p:sldId id="313" r:id="rId43"/>
    <p:sldId id="314" r:id="rId44"/>
    <p:sldId id="315" r:id="rId45"/>
    <p:sldId id="316" r:id="rId46"/>
    <p:sldId id="317" r:id="rId47"/>
    <p:sldId id="318" r:id="rId48"/>
    <p:sldId id="319" r:id="rId49"/>
    <p:sldId id="321" r:id="rId50"/>
    <p:sldId id="322" r:id="rId51"/>
    <p:sldId id="323" r:id="rId52"/>
    <p:sldId id="324" r:id="rId53"/>
    <p:sldId id="325" r:id="rId54"/>
    <p:sldId id="326" r:id="rId55"/>
    <p:sldId id="327" r:id="rId56"/>
    <p:sldId id="333" r:id="rId57"/>
    <p:sldId id="328" r:id="rId58"/>
    <p:sldId id="329" r:id="rId59"/>
    <p:sldId id="330" r:id="rId60"/>
    <p:sldId id="331" r:id="rId61"/>
    <p:sldId id="332" r:id="rId62"/>
    <p:sldId id="334"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50" r:id="rId78"/>
    <p:sldId id="349" r:id="rId79"/>
    <p:sldId id="351" r:id="rId80"/>
    <p:sldId id="352" r:id="rId81"/>
    <p:sldId id="353" r:id="rId82"/>
    <p:sldId id="354" r:id="rId83"/>
    <p:sldId id="355" r:id="rId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_rels/data1.xml.rels><?xml version="1.0" encoding="UTF-8" standalone="yes"?>
<Relationships xmlns="http://schemas.openxmlformats.org/package/2006/relationships"><Relationship Id="rId1" Type="http://schemas.openxmlformats.org/officeDocument/2006/relationships/image" Target="../media/image3.jpg"/></Relationships>
</file>

<file path=ppt/diagrams/_rels/data3.xml.rels><?xml version="1.0" encoding="UTF-8" standalone="yes"?>
<Relationships xmlns="http://schemas.openxmlformats.org/package/2006/relationships"><Relationship Id="rId1" Type="http://schemas.openxmlformats.org/officeDocument/2006/relationships/image" Target="../media/image4.jpg"/></Relationships>
</file>

<file path=ppt/diagrams/_rels/data4.xml.rels><?xml version="1.0" encoding="UTF-8" standalone="yes"?>
<Relationships xmlns="http://schemas.openxmlformats.org/package/2006/relationships"><Relationship Id="rId1" Type="http://schemas.openxmlformats.org/officeDocument/2006/relationships/image" Target="../media/image5.jpg"/></Relationships>
</file>

<file path=ppt/diagrams/_rels/data5.xml.rels><?xml version="1.0" encoding="UTF-8" standalone="yes"?>
<Relationships xmlns="http://schemas.openxmlformats.org/package/2006/relationships"><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g"/></Relationships>
</file>

<file path=ppt/diagrams/_rels/drawing3.xml.rels><?xml version="1.0" encoding="UTF-8" standalone="yes"?>
<Relationships xmlns="http://schemas.openxmlformats.org/package/2006/relationships"><Relationship Id="rId1" Type="http://schemas.openxmlformats.org/officeDocument/2006/relationships/image" Target="../media/image4.jpg"/></Relationships>
</file>

<file path=ppt/diagrams/_rels/drawing4.xml.rels><?xml version="1.0" encoding="UTF-8" standalone="yes"?>
<Relationships xmlns="http://schemas.openxmlformats.org/package/2006/relationships"><Relationship Id="rId1" Type="http://schemas.openxmlformats.org/officeDocument/2006/relationships/image" Target="../media/image5.jpg"/></Relationships>
</file>

<file path=ppt/diagrams/_rels/drawing5.xml.rels><?xml version="1.0" encoding="UTF-8" standalone="yes"?>
<Relationships xmlns="http://schemas.openxmlformats.org/package/2006/relationships"><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0E5C4A-CD3A-4AFF-AF64-A5D159B64900}" type="doc">
      <dgm:prSet loTypeId="urn:microsoft.com/office/officeart/2008/layout/CaptionedPictures" loCatId="picture" qsTypeId="urn:microsoft.com/office/officeart/2005/8/quickstyle/simple2" qsCatId="simple" csTypeId="urn:microsoft.com/office/officeart/2005/8/colors/accent0_3" csCatId="mainScheme" phldr="1"/>
      <dgm:spPr/>
    </dgm:pt>
    <dgm:pt modelId="{C4B52626-D260-44B0-B381-EC129DA46F82}">
      <dgm:prSet phldrT="[Metin]" custT="1"/>
      <dgm:spPr/>
      <dgm:t>
        <a:bodyPr/>
        <a:lstStyle/>
        <a:p>
          <a:r>
            <a:rPr lang="tr-TR" sz="4000" b="1" dirty="0">
              <a:solidFill>
                <a:srgbClr val="002060"/>
              </a:solidFill>
              <a:effectLst/>
            </a:rPr>
            <a:t>SİYER DERSLERİ </a:t>
          </a:r>
        </a:p>
        <a:p>
          <a:r>
            <a:rPr lang="tr-TR" sz="4000" b="1" u="sng" dirty="0">
              <a:solidFill>
                <a:srgbClr val="002060"/>
              </a:solidFill>
              <a:effectLst/>
            </a:rPr>
            <a:t>MEKKE DÖNEMİ</a:t>
          </a:r>
        </a:p>
      </dgm:t>
    </dgm:pt>
    <dgm:pt modelId="{9D071E58-2EE1-4008-A7A8-17C6F46307BA}" type="parTrans" cxnId="{2463063D-A5CA-4C59-A6B5-7170AEA63242}">
      <dgm:prSet/>
      <dgm:spPr/>
      <dgm:t>
        <a:bodyPr/>
        <a:lstStyle/>
        <a:p>
          <a:endParaRPr lang="tr-TR"/>
        </a:p>
      </dgm:t>
    </dgm:pt>
    <dgm:pt modelId="{60FD7E3E-4154-460A-88BE-D4C09DE169AB}" type="sibTrans" cxnId="{2463063D-A5CA-4C59-A6B5-7170AEA63242}">
      <dgm:prSet/>
      <dgm:spPr/>
      <dgm:t>
        <a:bodyPr/>
        <a:lstStyle/>
        <a:p>
          <a:endParaRPr lang="tr-TR"/>
        </a:p>
      </dgm:t>
    </dgm:pt>
    <dgm:pt modelId="{F2CFC35E-BF8C-4CAC-B9B3-C3123E673914}" type="pres">
      <dgm:prSet presAssocID="{740E5C4A-CD3A-4AFF-AF64-A5D159B64900}" presName="Name0" presStyleCnt="0">
        <dgm:presLayoutVars>
          <dgm:chMax/>
          <dgm:chPref/>
          <dgm:dir/>
        </dgm:presLayoutVars>
      </dgm:prSet>
      <dgm:spPr/>
    </dgm:pt>
    <dgm:pt modelId="{8DC62FDD-A90B-4982-A763-76EB30E99000}" type="pres">
      <dgm:prSet presAssocID="{C4B52626-D260-44B0-B381-EC129DA46F82}" presName="composite" presStyleCnt="0">
        <dgm:presLayoutVars>
          <dgm:chMax val="1"/>
          <dgm:chPref val="1"/>
        </dgm:presLayoutVars>
      </dgm:prSet>
      <dgm:spPr/>
    </dgm:pt>
    <dgm:pt modelId="{312A6369-2A4D-4EE6-8CE4-A51D367F0A3C}" type="pres">
      <dgm:prSet presAssocID="{C4B52626-D260-44B0-B381-EC129DA46F82}" presName="Accent" presStyleLbl="trAlignAcc1" presStyleIdx="0" presStyleCnt="1" custScaleX="206063" custLinFactNeighborX="-4341" custLinFactNeighborY="0">
        <dgm:presLayoutVars>
          <dgm:chMax val="0"/>
          <dgm:chPref val="0"/>
        </dgm:presLayoutVars>
      </dgm:prSet>
      <dgm:spPr/>
    </dgm:pt>
    <dgm:pt modelId="{E0A1C501-9B5D-493B-B756-9301A6ABC3F4}" type="pres">
      <dgm:prSet presAssocID="{C4B52626-D260-44B0-B381-EC129DA46F82}" presName="Image" presStyleLbl="alignImgPlace1" presStyleIdx="0" presStyleCnt="1" custScaleX="139096" custScaleY="106787" custLinFactNeighborX="2448" custLinFactNeighborY="-823">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dgm:spPr>
    </dgm:pt>
    <dgm:pt modelId="{C2C83E36-E546-47EF-92FD-549ABF2114EB}" type="pres">
      <dgm:prSet presAssocID="{C4B52626-D260-44B0-B381-EC129DA46F82}" presName="ChildComposite" presStyleCnt="0"/>
      <dgm:spPr/>
    </dgm:pt>
    <dgm:pt modelId="{36C1CCAA-C62F-4FA2-A5AE-D635FF7394AF}" type="pres">
      <dgm:prSet presAssocID="{C4B52626-D260-44B0-B381-EC129DA46F82}" presName="Child" presStyleLbl="node1" presStyleIdx="0" presStyleCnt="0">
        <dgm:presLayoutVars>
          <dgm:chMax val="0"/>
          <dgm:chPref val="0"/>
          <dgm:bulletEnabled val="1"/>
        </dgm:presLayoutVars>
      </dgm:prSet>
      <dgm:spPr/>
    </dgm:pt>
    <dgm:pt modelId="{BC4C0780-AE2B-4FFD-B435-37B692A0F3E7}" type="pres">
      <dgm:prSet presAssocID="{C4B52626-D260-44B0-B381-EC129DA46F82}" presName="Parent" presStyleLbl="revTx" presStyleIdx="0" presStyleCnt="1" custScaleY="104024" custLinFactNeighborX="856" custLinFactNeighborY="12199">
        <dgm:presLayoutVars>
          <dgm:chMax val="1"/>
          <dgm:chPref val="0"/>
          <dgm:bulletEnabled val="1"/>
        </dgm:presLayoutVars>
      </dgm:prSet>
      <dgm:spPr/>
    </dgm:pt>
  </dgm:ptLst>
  <dgm:cxnLst>
    <dgm:cxn modelId="{4B4CC001-B081-42B0-9AE0-7E11108787DD}" type="presOf" srcId="{C4B52626-D260-44B0-B381-EC129DA46F82}" destId="{BC4C0780-AE2B-4FFD-B435-37B692A0F3E7}" srcOrd="0" destOrd="0" presId="urn:microsoft.com/office/officeart/2008/layout/CaptionedPictures"/>
    <dgm:cxn modelId="{2463063D-A5CA-4C59-A6B5-7170AEA63242}" srcId="{740E5C4A-CD3A-4AFF-AF64-A5D159B64900}" destId="{C4B52626-D260-44B0-B381-EC129DA46F82}" srcOrd="0" destOrd="0" parTransId="{9D071E58-2EE1-4008-A7A8-17C6F46307BA}" sibTransId="{60FD7E3E-4154-460A-88BE-D4C09DE169AB}"/>
    <dgm:cxn modelId="{4F34EC49-3DB2-481B-B1AB-904F203A907D}" type="presOf" srcId="{740E5C4A-CD3A-4AFF-AF64-A5D159B64900}" destId="{F2CFC35E-BF8C-4CAC-B9B3-C3123E673914}" srcOrd="0" destOrd="0" presId="urn:microsoft.com/office/officeart/2008/layout/CaptionedPictures"/>
    <dgm:cxn modelId="{D5E73764-CF0E-4CD8-B871-BE11FB0F5CDC}" type="presParOf" srcId="{F2CFC35E-BF8C-4CAC-B9B3-C3123E673914}" destId="{8DC62FDD-A90B-4982-A763-76EB30E99000}" srcOrd="0" destOrd="0" presId="urn:microsoft.com/office/officeart/2008/layout/CaptionedPictures"/>
    <dgm:cxn modelId="{48C041C6-EB9D-4F09-93B2-9B80D8E2DEB6}" type="presParOf" srcId="{8DC62FDD-A90B-4982-A763-76EB30E99000}" destId="{312A6369-2A4D-4EE6-8CE4-A51D367F0A3C}" srcOrd="0" destOrd="0" presId="urn:microsoft.com/office/officeart/2008/layout/CaptionedPictures"/>
    <dgm:cxn modelId="{51EB3FA3-B632-4441-8B35-22F21177FAED}" type="presParOf" srcId="{8DC62FDD-A90B-4982-A763-76EB30E99000}" destId="{E0A1C501-9B5D-493B-B756-9301A6ABC3F4}" srcOrd="1" destOrd="0" presId="urn:microsoft.com/office/officeart/2008/layout/CaptionedPictures"/>
    <dgm:cxn modelId="{1FA99CD8-5BC3-4755-994D-F5EC1F8A0282}" type="presParOf" srcId="{8DC62FDD-A90B-4982-A763-76EB30E99000}" destId="{C2C83E36-E546-47EF-92FD-549ABF2114EB}" srcOrd="2" destOrd="0" presId="urn:microsoft.com/office/officeart/2008/layout/CaptionedPictures"/>
    <dgm:cxn modelId="{FE6E5CFF-E3DD-4F1E-B7CD-38F623024603}" type="presParOf" srcId="{C2C83E36-E546-47EF-92FD-549ABF2114EB}" destId="{36C1CCAA-C62F-4FA2-A5AE-D635FF7394AF}" srcOrd="0" destOrd="0" presId="urn:microsoft.com/office/officeart/2008/layout/CaptionedPictures"/>
    <dgm:cxn modelId="{8BAF09E2-C12C-41D7-8EA9-D75607D09C42}" type="presParOf" srcId="{C2C83E36-E546-47EF-92FD-549ABF2114EB}" destId="{BC4C0780-AE2B-4FFD-B435-37B692A0F3E7}"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3A601D-0CAF-4D10-809E-FFEF044A5373}" type="doc">
      <dgm:prSet loTypeId="urn:microsoft.com/office/officeart/2005/8/layout/bProcess3" loCatId="process" qsTypeId="urn:microsoft.com/office/officeart/2005/8/quickstyle/simple1" qsCatId="simple" csTypeId="urn:microsoft.com/office/officeart/2005/8/colors/accent0_1" csCatId="mainScheme" phldr="1"/>
      <dgm:spPr>
        <a:scene3d>
          <a:camera prst="orthographicFront">
            <a:rot lat="0" lon="0" rev="0"/>
          </a:camera>
          <a:lightRig rig="soft" dir="t">
            <a:rot lat="0" lon="0" rev="0"/>
          </a:lightRig>
        </a:scene3d>
      </dgm:spPr>
      <dgm:t>
        <a:bodyPr/>
        <a:lstStyle/>
        <a:p>
          <a:endParaRPr lang="tr-TR"/>
        </a:p>
      </dgm:t>
    </dgm:pt>
    <dgm:pt modelId="{3D8B7AB2-45A9-44EC-938A-023FB7730D46}">
      <dgm:prSet phldrT="[Metin]"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tr-TR" sz="3000" b="1" dirty="0"/>
            <a:t>YALANCILARIN ORTAYA CIKMASI İÇİN</a:t>
          </a:r>
        </a:p>
      </dgm:t>
    </dgm:pt>
    <dgm:pt modelId="{27697167-39DA-45F8-81E6-D9945C4A0FC5}" type="parTrans" cxnId="{ACBC97B1-9732-4533-BEDA-616AC978C833}">
      <dgm:prSet/>
      <dgm:spPr/>
      <dgm:t>
        <a:bodyPr/>
        <a:lstStyle/>
        <a:p>
          <a:endParaRPr lang="tr-TR"/>
        </a:p>
      </dgm:t>
    </dgm:pt>
    <dgm:pt modelId="{10B6FF67-3139-4B22-B830-2AA6BD2CAAC5}" type="sibTrans" cxnId="{ACBC97B1-9732-4533-BEDA-616AC978C833}">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tr-TR"/>
        </a:p>
      </dgm:t>
    </dgm:pt>
    <dgm:pt modelId="{3531E52F-0BE2-40FB-A324-84DF75F9DD67}">
      <dgm:prSet phldrT="[Metin]"/>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tr-TR" b="1" dirty="0"/>
            <a:t>DOĞRULARIN</a:t>
          </a:r>
          <a:r>
            <a:rPr lang="tr-TR" b="1" baseline="0" dirty="0"/>
            <a:t> ORTAYA CIKMASI İÇİN</a:t>
          </a:r>
          <a:endParaRPr lang="tr-TR" b="1" dirty="0"/>
        </a:p>
      </dgm:t>
    </dgm:pt>
    <dgm:pt modelId="{CD433453-ADC7-44DD-A0B4-33C8AFAA9999}" type="parTrans" cxnId="{1DA5BA93-595C-4996-BEEC-86AA7A7FB38D}">
      <dgm:prSet/>
      <dgm:spPr/>
      <dgm:t>
        <a:bodyPr/>
        <a:lstStyle/>
        <a:p>
          <a:endParaRPr lang="tr-TR"/>
        </a:p>
      </dgm:t>
    </dgm:pt>
    <dgm:pt modelId="{B9C85D79-675C-43B8-98A1-FC6A2F3F18BB}" type="sibTrans" cxnId="{1DA5BA93-595C-4996-BEEC-86AA7A7FB38D}">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tr-TR"/>
        </a:p>
      </dgm:t>
    </dgm:pt>
    <dgm:pt modelId="{83FA1F10-64D2-4F6A-BF64-E6A80D4AB048}">
      <dgm:prSet phldrT="[Metin]"/>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tr-TR" b="1" dirty="0"/>
            <a:t>SABREDENLERİN ORTAYA CIKMASI İÇİN</a:t>
          </a:r>
        </a:p>
      </dgm:t>
    </dgm:pt>
    <dgm:pt modelId="{3D48B57C-EC8C-47FF-BBEE-6AF86597E761}" type="parTrans" cxnId="{8DC7D304-E3BD-4595-B202-D1EAEA8D8280}">
      <dgm:prSet/>
      <dgm:spPr/>
      <dgm:t>
        <a:bodyPr/>
        <a:lstStyle/>
        <a:p>
          <a:endParaRPr lang="tr-TR"/>
        </a:p>
      </dgm:t>
    </dgm:pt>
    <dgm:pt modelId="{A9C1E36C-950B-4900-A99D-AEA7DC9C14B4}" type="sibTrans" cxnId="{8DC7D304-E3BD-4595-B202-D1EAEA8D8280}">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tr-TR"/>
        </a:p>
      </dgm:t>
    </dgm:pt>
    <dgm:pt modelId="{8FEDF2B8-25D6-4E6E-842A-0A66B2B7E2EF}">
      <dgm:prSet phldrT="[Metin]"/>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tr-TR" b="1" dirty="0"/>
            <a:t>CİHAD EDENLERİN ORTAYA CIKMASI İÇİN</a:t>
          </a:r>
        </a:p>
      </dgm:t>
    </dgm:pt>
    <dgm:pt modelId="{1E4A6070-5316-430F-A711-87FD2FAD454B}" type="parTrans" cxnId="{3A0A1E2B-BE27-4F09-A81A-2FE20F3458B9}">
      <dgm:prSet/>
      <dgm:spPr/>
      <dgm:t>
        <a:bodyPr/>
        <a:lstStyle/>
        <a:p>
          <a:endParaRPr lang="tr-TR"/>
        </a:p>
      </dgm:t>
    </dgm:pt>
    <dgm:pt modelId="{0A677B7D-4B8B-4151-BDD5-614500632BDE}" type="sibTrans" cxnId="{3A0A1E2B-BE27-4F09-A81A-2FE20F3458B9}">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tr-TR"/>
        </a:p>
      </dgm:t>
    </dgm:pt>
    <dgm:pt modelId="{38F74DE2-1B92-4A9F-AB31-48DDD06A0655}">
      <dgm:prSet phldrT="[Metin]"/>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tr-TR" b="1" dirty="0"/>
            <a:t>MÜSLÜMANLARIN RÜŞDÜNÜN ALLAHA İSPAT ETMESİ İÇİN</a:t>
          </a:r>
        </a:p>
      </dgm:t>
    </dgm:pt>
    <dgm:pt modelId="{F5D9A374-3651-4D95-BB08-7ED8A096081A}" type="parTrans" cxnId="{592776DF-F627-49CF-A0C4-DCD07FBB3604}">
      <dgm:prSet/>
      <dgm:spPr/>
      <dgm:t>
        <a:bodyPr/>
        <a:lstStyle/>
        <a:p>
          <a:endParaRPr lang="tr-TR"/>
        </a:p>
      </dgm:t>
    </dgm:pt>
    <dgm:pt modelId="{479AE2D1-5C9A-4468-9501-4ECA4A750C6E}" type="sibTrans" cxnId="{592776DF-F627-49CF-A0C4-DCD07FBB3604}">
      <dgm:prSet/>
      <dgm:spPr/>
      <dgm:t>
        <a:bodyPr/>
        <a:lstStyle/>
        <a:p>
          <a:endParaRPr lang="tr-TR"/>
        </a:p>
      </dgm:t>
    </dgm:pt>
    <dgm:pt modelId="{10449037-62A9-4533-95C8-E5DF73DD90E3}" type="pres">
      <dgm:prSet presAssocID="{333A601D-0CAF-4D10-809E-FFEF044A5373}" presName="Name0" presStyleCnt="0">
        <dgm:presLayoutVars>
          <dgm:dir/>
          <dgm:resizeHandles val="exact"/>
        </dgm:presLayoutVars>
      </dgm:prSet>
      <dgm:spPr/>
    </dgm:pt>
    <dgm:pt modelId="{9EECBC40-1FD7-4546-B341-9A9BD043C714}" type="pres">
      <dgm:prSet presAssocID="{3D8B7AB2-45A9-44EC-938A-023FB7730D46}" presName="node" presStyleLbl="node1" presStyleIdx="0" presStyleCnt="5">
        <dgm:presLayoutVars>
          <dgm:bulletEnabled val="1"/>
        </dgm:presLayoutVars>
      </dgm:prSet>
      <dgm:spPr/>
    </dgm:pt>
    <dgm:pt modelId="{AD80B248-B12C-448E-9C87-96F44F853B42}" type="pres">
      <dgm:prSet presAssocID="{10B6FF67-3139-4B22-B830-2AA6BD2CAAC5}" presName="sibTrans" presStyleLbl="sibTrans1D1" presStyleIdx="0" presStyleCnt="4"/>
      <dgm:spPr/>
    </dgm:pt>
    <dgm:pt modelId="{D0411F97-A972-4AC8-94B0-D9B875EC3320}" type="pres">
      <dgm:prSet presAssocID="{10B6FF67-3139-4B22-B830-2AA6BD2CAAC5}" presName="connectorText" presStyleLbl="sibTrans1D1" presStyleIdx="0" presStyleCnt="4"/>
      <dgm:spPr/>
    </dgm:pt>
    <dgm:pt modelId="{0E44F053-5996-4EA8-A985-04FE034DA2BF}" type="pres">
      <dgm:prSet presAssocID="{3531E52F-0BE2-40FB-A324-84DF75F9DD67}" presName="node" presStyleLbl="node1" presStyleIdx="1" presStyleCnt="5" custLinFactNeighborX="475" custLinFactNeighborY="-261">
        <dgm:presLayoutVars>
          <dgm:bulletEnabled val="1"/>
        </dgm:presLayoutVars>
      </dgm:prSet>
      <dgm:spPr/>
    </dgm:pt>
    <dgm:pt modelId="{53F1B274-4EBC-4628-ADDE-2C4B75EAEAA2}" type="pres">
      <dgm:prSet presAssocID="{B9C85D79-675C-43B8-98A1-FC6A2F3F18BB}" presName="sibTrans" presStyleLbl="sibTrans1D1" presStyleIdx="1" presStyleCnt="4"/>
      <dgm:spPr/>
    </dgm:pt>
    <dgm:pt modelId="{E4AB21AF-830B-40A0-A13A-38DE2AD5A462}" type="pres">
      <dgm:prSet presAssocID="{B9C85D79-675C-43B8-98A1-FC6A2F3F18BB}" presName="connectorText" presStyleLbl="sibTrans1D1" presStyleIdx="1" presStyleCnt="4"/>
      <dgm:spPr/>
    </dgm:pt>
    <dgm:pt modelId="{EDF18F16-865B-4008-A0D7-F9E980A96AC0}" type="pres">
      <dgm:prSet presAssocID="{83FA1F10-64D2-4F6A-BF64-E6A80D4AB048}" presName="node" presStyleLbl="node1" presStyleIdx="2" presStyleCnt="5">
        <dgm:presLayoutVars>
          <dgm:bulletEnabled val="1"/>
        </dgm:presLayoutVars>
      </dgm:prSet>
      <dgm:spPr/>
    </dgm:pt>
    <dgm:pt modelId="{AEA96406-21F0-4930-A8DF-AC0518AF450B}" type="pres">
      <dgm:prSet presAssocID="{A9C1E36C-950B-4900-A99D-AEA7DC9C14B4}" presName="sibTrans" presStyleLbl="sibTrans1D1" presStyleIdx="2" presStyleCnt="4"/>
      <dgm:spPr/>
    </dgm:pt>
    <dgm:pt modelId="{4C46C237-F4CB-4DF4-A8E0-365DF0C9D60C}" type="pres">
      <dgm:prSet presAssocID="{A9C1E36C-950B-4900-A99D-AEA7DC9C14B4}" presName="connectorText" presStyleLbl="sibTrans1D1" presStyleIdx="2" presStyleCnt="4"/>
      <dgm:spPr/>
    </dgm:pt>
    <dgm:pt modelId="{66254FC1-6F3D-45F0-ACB7-F34CCCF3A93D}" type="pres">
      <dgm:prSet presAssocID="{8FEDF2B8-25D6-4E6E-842A-0A66B2B7E2EF}" presName="node" presStyleLbl="node1" presStyleIdx="3" presStyleCnt="5">
        <dgm:presLayoutVars>
          <dgm:bulletEnabled val="1"/>
        </dgm:presLayoutVars>
      </dgm:prSet>
      <dgm:spPr/>
    </dgm:pt>
    <dgm:pt modelId="{5C5B372C-1C7F-4374-B0C7-46CF36B33B06}" type="pres">
      <dgm:prSet presAssocID="{0A677B7D-4B8B-4151-BDD5-614500632BDE}" presName="sibTrans" presStyleLbl="sibTrans1D1" presStyleIdx="3" presStyleCnt="4"/>
      <dgm:spPr/>
    </dgm:pt>
    <dgm:pt modelId="{979791E3-5F4B-48C4-AF20-35B5B470E53D}" type="pres">
      <dgm:prSet presAssocID="{0A677B7D-4B8B-4151-BDD5-614500632BDE}" presName="connectorText" presStyleLbl="sibTrans1D1" presStyleIdx="3" presStyleCnt="4"/>
      <dgm:spPr/>
    </dgm:pt>
    <dgm:pt modelId="{3218EBF8-129C-4D4F-8A46-757C1C0F649B}" type="pres">
      <dgm:prSet presAssocID="{38F74DE2-1B92-4A9F-AB31-48DDD06A0655}" presName="node" presStyleLbl="node1" presStyleIdx="4" presStyleCnt="5">
        <dgm:presLayoutVars>
          <dgm:bulletEnabled val="1"/>
        </dgm:presLayoutVars>
      </dgm:prSet>
      <dgm:spPr/>
    </dgm:pt>
  </dgm:ptLst>
  <dgm:cxnLst>
    <dgm:cxn modelId="{8DC7D304-E3BD-4595-B202-D1EAEA8D8280}" srcId="{333A601D-0CAF-4D10-809E-FFEF044A5373}" destId="{83FA1F10-64D2-4F6A-BF64-E6A80D4AB048}" srcOrd="2" destOrd="0" parTransId="{3D48B57C-EC8C-47FF-BBEE-6AF86597E761}" sibTransId="{A9C1E36C-950B-4900-A99D-AEA7DC9C14B4}"/>
    <dgm:cxn modelId="{5CE43328-C121-4D4A-8D0A-42ECCB95BDF1}" type="presOf" srcId="{10B6FF67-3139-4B22-B830-2AA6BD2CAAC5}" destId="{AD80B248-B12C-448E-9C87-96F44F853B42}" srcOrd="0" destOrd="0" presId="urn:microsoft.com/office/officeart/2005/8/layout/bProcess3"/>
    <dgm:cxn modelId="{3A0A1E2B-BE27-4F09-A81A-2FE20F3458B9}" srcId="{333A601D-0CAF-4D10-809E-FFEF044A5373}" destId="{8FEDF2B8-25D6-4E6E-842A-0A66B2B7E2EF}" srcOrd="3" destOrd="0" parTransId="{1E4A6070-5316-430F-A711-87FD2FAD454B}" sibTransId="{0A677B7D-4B8B-4151-BDD5-614500632BDE}"/>
    <dgm:cxn modelId="{86F93D35-C833-4A91-AC35-4D27F5AF8CBC}" type="presOf" srcId="{B9C85D79-675C-43B8-98A1-FC6A2F3F18BB}" destId="{53F1B274-4EBC-4628-ADDE-2C4B75EAEAA2}" srcOrd="0" destOrd="0" presId="urn:microsoft.com/office/officeart/2005/8/layout/bProcess3"/>
    <dgm:cxn modelId="{4765C369-088A-4106-8507-C6704380E4AB}" type="presOf" srcId="{10B6FF67-3139-4B22-B830-2AA6BD2CAAC5}" destId="{D0411F97-A972-4AC8-94B0-D9B875EC3320}" srcOrd="1" destOrd="0" presId="urn:microsoft.com/office/officeart/2005/8/layout/bProcess3"/>
    <dgm:cxn modelId="{A3AD8B79-7F9E-4515-A61D-3BDC6928A14C}" type="presOf" srcId="{A9C1E36C-950B-4900-A99D-AEA7DC9C14B4}" destId="{4C46C237-F4CB-4DF4-A8E0-365DF0C9D60C}" srcOrd="1" destOrd="0" presId="urn:microsoft.com/office/officeart/2005/8/layout/bProcess3"/>
    <dgm:cxn modelId="{786FA388-65B1-4B98-92C3-DDA161AD359E}" type="presOf" srcId="{0A677B7D-4B8B-4151-BDD5-614500632BDE}" destId="{5C5B372C-1C7F-4374-B0C7-46CF36B33B06}" srcOrd="0" destOrd="0" presId="urn:microsoft.com/office/officeart/2005/8/layout/bProcess3"/>
    <dgm:cxn modelId="{9FA5308F-C45A-450D-AB92-FFCF31CBF0ED}" type="presOf" srcId="{3D8B7AB2-45A9-44EC-938A-023FB7730D46}" destId="{9EECBC40-1FD7-4546-B341-9A9BD043C714}" srcOrd="0" destOrd="0" presId="urn:microsoft.com/office/officeart/2005/8/layout/bProcess3"/>
    <dgm:cxn modelId="{1DA5BA93-595C-4996-BEEC-86AA7A7FB38D}" srcId="{333A601D-0CAF-4D10-809E-FFEF044A5373}" destId="{3531E52F-0BE2-40FB-A324-84DF75F9DD67}" srcOrd="1" destOrd="0" parTransId="{CD433453-ADC7-44DD-A0B4-33C8AFAA9999}" sibTransId="{B9C85D79-675C-43B8-98A1-FC6A2F3F18BB}"/>
    <dgm:cxn modelId="{6B4E80A2-7BC5-43FF-98CC-B248A3F085CB}" type="presOf" srcId="{38F74DE2-1B92-4A9F-AB31-48DDD06A0655}" destId="{3218EBF8-129C-4D4F-8A46-757C1C0F649B}" srcOrd="0" destOrd="0" presId="urn:microsoft.com/office/officeart/2005/8/layout/bProcess3"/>
    <dgm:cxn modelId="{E2DE38A7-C02D-409D-8C2F-3E3198AFB095}" type="presOf" srcId="{A9C1E36C-950B-4900-A99D-AEA7DC9C14B4}" destId="{AEA96406-21F0-4930-A8DF-AC0518AF450B}" srcOrd="0" destOrd="0" presId="urn:microsoft.com/office/officeart/2005/8/layout/bProcess3"/>
    <dgm:cxn modelId="{44E7AEAD-E434-4902-8F5F-0A341FE34A3D}" type="presOf" srcId="{83FA1F10-64D2-4F6A-BF64-E6A80D4AB048}" destId="{EDF18F16-865B-4008-A0D7-F9E980A96AC0}" srcOrd="0" destOrd="0" presId="urn:microsoft.com/office/officeart/2005/8/layout/bProcess3"/>
    <dgm:cxn modelId="{A14F37B0-1ED7-4D1E-9828-7C5671686521}" type="presOf" srcId="{0A677B7D-4B8B-4151-BDD5-614500632BDE}" destId="{979791E3-5F4B-48C4-AF20-35B5B470E53D}" srcOrd="1" destOrd="0" presId="urn:microsoft.com/office/officeart/2005/8/layout/bProcess3"/>
    <dgm:cxn modelId="{ACBC97B1-9732-4533-BEDA-616AC978C833}" srcId="{333A601D-0CAF-4D10-809E-FFEF044A5373}" destId="{3D8B7AB2-45A9-44EC-938A-023FB7730D46}" srcOrd="0" destOrd="0" parTransId="{27697167-39DA-45F8-81E6-D9945C4A0FC5}" sibTransId="{10B6FF67-3139-4B22-B830-2AA6BD2CAAC5}"/>
    <dgm:cxn modelId="{793B14C2-3102-41AB-A10D-A967F1A2A265}" type="presOf" srcId="{333A601D-0CAF-4D10-809E-FFEF044A5373}" destId="{10449037-62A9-4533-95C8-E5DF73DD90E3}" srcOrd="0" destOrd="0" presId="urn:microsoft.com/office/officeart/2005/8/layout/bProcess3"/>
    <dgm:cxn modelId="{BD7136C6-48CB-4495-A4EA-88F231A4C00B}" type="presOf" srcId="{8FEDF2B8-25D6-4E6E-842A-0A66B2B7E2EF}" destId="{66254FC1-6F3D-45F0-ACB7-F34CCCF3A93D}" srcOrd="0" destOrd="0" presId="urn:microsoft.com/office/officeart/2005/8/layout/bProcess3"/>
    <dgm:cxn modelId="{DA8DD5CF-9A58-4B06-8EEE-82306EC27269}" type="presOf" srcId="{3531E52F-0BE2-40FB-A324-84DF75F9DD67}" destId="{0E44F053-5996-4EA8-A985-04FE034DA2BF}" srcOrd="0" destOrd="0" presId="urn:microsoft.com/office/officeart/2005/8/layout/bProcess3"/>
    <dgm:cxn modelId="{592776DF-F627-49CF-A0C4-DCD07FBB3604}" srcId="{333A601D-0CAF-4D10-809E-FFEF044A5373}" destId="{38F74DE2-1B92-4A9F-AB31-48DDD06A0655}" srcOrd="4" destOrd="0" parTransId="{F5D9A374-3651-4D95-BB08-7ED8A096081A}" sibTransId="{479AE2D1-5C9A-4468-9501-4ECA4A750C6E}"/>
    <dgm:cxn modelId="{42AEEDF5-658A-483F-A1FF-7AC00327439B}" type="presOf" srcId="{B9C85D79-675C-43B8-98A1-FC6A2F3F18BB}" destId="{E4AB21AF-830B-40A0-A13A-38DE2AD5A462}" srcOrd="1" destOrd="0" presId="urn:microsoft.com/office/officeart/2005/8/layout/bProcess3"/>
    <dgm:cxn modelId="{A875A71E-7DF0-4342-B401-E657ED0FFB6C}" type="presParOf" srcId="{10449037-62A9-4533-95C8-E5DF73DD90E3}" destId="{9EECBC40-1FD7-4546-B341-9A9BD043C714}" srcOrd="0" destOrd="0" presId="urn:microsoft.com/office/officeart/2005/8/layout/bProcess3"/>
    <dgm:cxn modelId="{716B537F-D071-4AB4-A1F1-BD3C29941EC6}" type="presParOf" srcId="{10449037-62A9-4533-95C8-E5DF73DD90E3}" destId="{AD80B248-B12C-448E-9C87-96F44F853B42}" srcOrd="1" destOrd="0" presId="urn:microsoft.com/office/officeart/2005/8/layout/bProcess3"/>
    <dgm:cxn modelId="{C793BA19-AFF7-4463-B253-47E5136D4F39}" type="presParOf" srcId="{AD80B248-B12C-448E-9C87-96F44F853B42}" destId="{D0411F97-A972-4AC8-94B0-D9B875EC3320}" srcOrd="0" destOrd="0" presId="urn:microsoft.com/office/officeart/2005/8/layout/bProcess3"/>
    <dgm:cxn modelId="{7E9A5C08-0F21-4BD0-B45C-C6854FE3F482}" type="presParOf" srcId="{10449037-62A9-4533-95C8-E5DF73DD90E3}" destId="{0E44F053-5996-4EA8-A985-04FE034DA2BF}" srcOrd="2" destOrd="0" presId="urn:microsoft.com/office/officeart/2005/8/layout/bProcess3"/>
    <dgm:cxn modelId="{32BE34CD-1341-4B96-8158-0CBCF277A538}" type="presParOf" srcId="{10449037-62A9-4533-95C8-E5DF73DD90E3}" destId="{53F1B274-4EBC-4628-ADDE-2C4B75EAEAA2}" srcOrd="3" destOrd="0" presId="urn:microsoft.com/office/officeart/2005/8/layout/bProcess3"/>
    <dgm:cxn modelId="{44E72BED-074A-494C-88FF-5382DAA20BEE}" type="presParOf" srcId="{53F1B274-4EBC-4628-ADDE-2C4B75EAEAA2}" destId="{E4AB21AF-830B-40A0-A13A-38DE2AD5A462}" srcOrd="0" destOrd="0" presId="urn:microsoft.com/office/officeart/2005/8/layout/bProcess3"/>
    <dgm:cxn modelId="{1B511C51-D4F6-4E22-B221-CD98E8FFC42A}" type="presParOf" srcId="{10449037-62A9-4533-95C8-E5DF73DD90E3}" destId="{EDF18F16-865B-4008-A0D7-F9E980A96AC0}" srcOrd="4" destOrd="0" presId="urn:microsoft.com/office/officeart/2005/8/layout/bProcess3"/>
    <dgm:cxn modelId="{92302B7B-EEAD-483C-BAF9-265A06F86B01}" type="presParOf" srcId="{10449037-62A9-4533-95C8-E5DF73DD90E3}" destId="{AEA96406-21F0-4930-A8DF-AC0518AF450B}" srcOrd="5" destOrd="0" presId="urn:microsoft.com/office/officeart/2005/8/layout/bProcess3"/>
    <dgm:cxn modelId="{6CCC5396-CE63-45BC-8AD4-81CC0C6F01AA}" type="presParOf" srcId="{AEA96406-21F0-4930-A8DF-AC0518AF450B}" destId="{4C46C237-F4CB-4DF4-A8E0-365DF0C9D60C}" srcOrd="0" destOrd="0" presId="urn:microsoft.com/office/officeart/2005/8/layout/bProcess3"/>
    <dgm:cxn modelId="{B6FE8FFA-4081-40F4-9448-CB4314247AC4}" type="presParOf" srcId="{10449037-62A9-4533-95C8-E5DF73DD90E3}" destId="{66254FC1-6F3D-45F0-ACB7-F34CCCF3A93D}" srcOrd="6" destOrd="0" presId="urn:microsoft.com/office/officeart/2005/8/layout/bProcess3"/>
    <dgm:cxn modelId="{27BA4B27-5E94-4CAC-B11C-DA75425567D2}" type="presParOf" srcId="{10449037-62A9-4533-95C8-E5DF73DD90E3}" destId="{5C5B372C-1C7F-4374-B0C7-46CF36B33B06}" srcOrd="7" destOrd="0" presId="urn:microsoft.com/office/officeart/2005/8/layout/bProcess3"/>
    <dgm:cxn modelId="{70231FCD-EE11-435A-844B-3543EA46CB00}" type="presParOf" srcId="{5C5B372C-1C7F-4374-B0C7-46CF36B33B06}" destId="{979791E3-5F4B-48C4-AF20-35B5B470E53D}" srcOrd="0" destOrd="0" presId="urn:microsoft.com/office/officeart/2005/8/layout/bProcess3"/>
    <dgm:cxn modelId="{953BCA55-0784-48D6-BFE1-86A52B8D6E75}" type="presParOf" srcId="{10449037-62A9-4533-95C8-E5DF73DD90E3}" destId="{3218EBF8-129C-4D4F-8A46-757C1C0F649B}" srcOrd="8" destOrd="0" presId="urn:microsoft.com/office/officeart/2005/8/layout/bProcess3"/>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A15241-E828-4EB7-84C0-71FBE820D290}" type="doc">
      <dgm:prSet loTypeId="urn:microsoft.com/office/officeart/2005/8/layout/cycle7" loCatId="cycle" qsTypeId="urn:microsoft.com/office/officeart/2005/8/quickstyle/3d1" qsCatId="3D" csTypeId="urn:microsoft.com/office/officeart/2005/8/colors/accent0_1" csCatId="mainScheme" phldr="1"/>
      <dgm:spPr/>
      <dgm:t>
        <a:bodyPr/>
        <a:lstStyle/>
        <a:p>
          <a:endParaRPr lang="tr-TR"/>
        </a:p>
      </dgm:t>
    </dgm:pt>
    <dgm:pt modelId="{213E4771-C3B6-425C-9D9A-504C08DA8FA9}">
      <dgm:prSet phldrT="[Metin]" custT="1"/>
      <dgm:spPr/>
      <dgm:t>
        <a:bodyPr/>
        <a:lstStyle/>
        <a:p>
          <a:r>
            <a:rPr lang="tr-TR" sz="2500" b="1" dirty="0"/>
            <a:t>1)MEKKE DIŞINDA YENİ BİR ÜS OLUŞTURMAK</a:t>
          </a:r>
        </a:p>
      </dgm:t>
    </dgm:pt>
    <dgm:pt modelId="{CB0BB761-6524-4266-B62A-E38C708B73EB}" type="parTrans" cxnId="{85A0E24D-3F16-44FF-B016-128C398A67B4}">
      <dgm:prSet/>
      <dgm:spPr/>
      <dgm:t>
        <a:bodyPr/>
        <a:lstStyle/>
        <a:p>
          <a:endParaRPr lang="tr-TR"/>
        </a:p>
      </dgm:t>
    </dgm:pt>
    <dgm:pt modelId="{FA9D769E-E390-4CDB-8EA4-FDBD13136354}" type="sibTrans" cxnId="{85A0E24D-3F16-44FF-B016-128C398A67B4}">
      <dgm:prSet/>
      <dgm:spPr/>
      <dgm:t>
        <a:bodyPr/>
        <a:lstStyle/>
        <a:p>
          <a:endParaRPr lang="tr-TR"/>
        </a:p>
      </dgm:t>
    </dgm:pt>
    <dgm:pt modelId="{03799B4B-CC5B-4B4B-B68A-BA0DF2D85BE2}">
      <dgm:prSet phldrT="[Metin]" custT="1"/>
      <dgm:spPr/>
      <dgm:t>
        <a:bodyPr/>
        <a:lstStyle/>
        <a:p>
          <a:r>
            <a:rPr lang="tr-TR" sz="2400" b="1" dirty="0"/>
            <a:t>3)MÜSLÜMANLARIN İBADETLERİNİ ÖZGÜRCE YAPMALARINI SAĞLAMAK</a:t>
          </a:r>
        </a:p>
      </dgm:t>
    </dgm:pt>
    <dgm:pt modelId="{CD170A65-B6B4-4A21-A9C3-E473EC7B477E}" type="parTrans" cxnId="{F94BEFBD-BF48-4D53-A3F8-9A27EEEB76FD}">
      <dgm:prSet/>
      <dgm:spPr/>
      <dgm:t>
        <a:bodyPr/>
        <a:lstStyle/>
        <a:p>
          <a:endParaRPr lang="tr-TR"/>
        </a:p>
      </dgm:t>
    </dgm:pt>
    <dgm:pt modelId="{04D15941-4F60-4EAC-B7C2-50F5E1F7CFE1}" type="sibTrans" cxnId="{F94BEFBD-BF48-4D53-A3F8-9A27EEEB76FD}">
      <dgm:prSet/>
      <dgm:spPr/>
      <dgm:t>
        <a:bodyPr/>
        <a:lstStyle/>
        <a:p>
          <a:endParaRPr lang="tr-TR"/>
        </a:p>
      </dgm:t>
    </dgm:pt>
    <dgm:pt modelId="{1D8AE317-D082-4C7B-9B8F-CF5362F4634C}">
      <dgm:prSet phldrT="[Metin]" custT="1"/>
      <dgm:spPr/>
      <dgm:t>
        <a:bodyPr/>
        <a:lstStyle/>
        <a:p>
          <a:r>
            <a:rPr lang="tr-TR" sz="2500" b="1" dirty="0"/>
            <a:t>2)MEKKE DIŞINDA YENİ İNSANLARA İSLAMI ANLATMAK</a:t>
          </a:r>
        </a:p>
      </dgm:t>
    </dgm:pt>
    <dgm:pt modelId="{B8F1D9AA-5C15-4E94-BFFC-E62ACE11AEB2}" type="parTrans" cxnId="{CFEB3A5A-01CC-431C-8205-4B495EE45775}">
      <dgm:prSet/>
      <dgm:spPr/>
      <dgm:t>
        <a:bodyPr/>
        <a:lstStyle/>
        <a:p>
          <a:endParaRPr lang="tr-TR"/>
        </a:p>
      </dgm:t>
    </dgm:pt>
    <dgm:pt modelId="{8AA5DCE7-B44F-4471-8089-B87435AF8091}" type="sibTrans" cxnId="{CFEB3A5A-01CC-431C-8205-4B495EE45775}">
      <dgm:prSet/>
      <dgm:spPr/>
      <dgm:t>
        <a:bodyPr/>
        <a:lstStyle/>
        <a:p>
          <a:endParaRPr lang="tr-TR"/>
        </a:p>
      </dgm:t>
    </dgm:pt>
    <dgm:pt modelId="{E1CA5DCA-B7E3-44E6-BF39-6D2B1A056E8D}" type="pres">
      <dgm:prSet presAssocID="{9CA15241-E828-4EB7-84C0-71FBE820D290}" presName="Name0" presStyleCnt="0">
        <dgm:presLayoutVars>
          <dgm:dir/>
          <dgm:resizeHandles val="exact"/>
        </dgm:presLayoutVars>
      </dgm:prSet>
      <dgm:spPr/>
    </dgm:pt>
    <dgm:pt modelId="{9E20DC1C-77BB-4124-8790-9B530F61DB14}" type="pres">
      <dgm:prSet presAssocID="{213E4771-C3B6-425C-9D9A-504C08DA8FA9}" presName="node" presStyleLbl="node1" presStyleIdx="0" presStyleCnt="3" custScaleY="116464" custRadScaleRad="100109" custRadScaleInc="3010">
        <dgm:presLayoutVars>
          <dgm:bulletEnabled val="1"/>
        </dgm:presLayoutVars>
      </dgm:prSet>
      <dgm:spPr/>
    </dgm:pt>
    <dgm:pt modelId="{8BC4C807-DB5F-4553-8760-72E3EA69D3ED}" type="pres">
      <dgm:prSet presAssocID="{FA9D769E-E390-4CDB-8EA4-FDBD13136354}" presName="sibTrans" presStyleLbl="sibTrans2D1" presStyleIdx="0" presStyleCnt="3"/>
      <dgm:spPr/>
    </dgm:pt>
    <dgm:pt modelId="{27267FF6-8448-4352-939B-BF7E288643BB}" type="pres">
      <dgm:prSet presAssocID="{FA9D769E-E390-4CDB-8EA4-FDBD13136354}" presName="connectorText" presStyleLbl="sibTrans2D1" presStyleIdx="0" presStyleCnt="3"/>
      <dgm:spPr/>
    </dgm:pt>
    <dgm:pt modelId="{28AAD5F2-F0AD-45F8-A3DF-CDF2ED6CF5C5}" type="pres">
      <dgm:prSet presAssocID="{03799B4B-CC5B-4B4B-B68A-BA0DF2D85BE2}" presName="node" presStyleLbl="node1" presStyleIdx="1" presStyleCnt="3" custScaleY="127989" custRadScaleRad="93944" custRadScaleInc="-9287">
        <dgm:presLayoutVars>
          <dgm:bulletEnabled val="1"/>
        </dgm:presLayoutVars>
      </dgm:prSet>
      <dgm:spPr/>
    </dgm:pt>
    <dgm:pt modelId="{8252CBDB-1916-410D-95E3-CFF1F449E09B}" type="pres">
      <dgm:prSet presAssocID="{04D15941-4F60-4EAC-B7C2-50F5E1F7CFE1}" presName="sibTrans" presStyleLbl="sibTrans2D1" presStyleIdx="1" presStyleCnt="3"/>
      <dgm:spPr/>
    </dgm:pt>
    <dgm:pt modelId="{C8A4DA8E-A952-4947-B7F2-148B440983DF}" type="pres">
      <dgm:prSet presAssocID="{04D15941-4F60-4EAC-B7C2-50F5E1F7CFE1}" presName="connectorText" presStyleLbl="sibTrans2D1" presStyleIdx="1" presStyleCnt="3"/>
      <dgm:spPr/>
    </dgm:pt>
    <dgm:pt modelId="{108A3D1D-9236-4E73-AEE1-34CA65B046E2}" type="pres">
      <dgm:prSet presAssocID="{1D8AE317-D082-4C7B-9B8F-CF5362F4634C}" presName="node" presStyleLbl="node1" presStyleIdx="2" presStyleCnt="3" custScaleY="130025" custRadScaleRad="94515" custRadScaleInc="9320">
        <dgm:presLayoutVars>
          <dgm:bulletEnabled val="1"/>
        </dgm:presLayoutVars>
      </dgm:prSet>
      <dgm:spPr/>
    </dgm:pt>
    <dgm:pt modelId="{53E4E692-1E0D-4F24-BE58-09844F6F0795}" type="pres">
      <dgm:prSet presAssocID="{8AA5DCE7-B44F-4471-8089-B87435AF8091}" presName="sibTrans" presStyleLbl="sibTrans2D1" presStyleIdx="2" presStyleCnt="3"/>
      <dgm:spPr/>
    </dgm:pt>
    <dgm:pt modelId="{8F986FAF-7618-40AB-953C-C4C0E865F46C}" type="pres">
      <dgm:prSet presAssocID="{8AA5DCE7-B44F-4471-8089-B87435AF8091}" presName="connectorText" presStyleLbl="sibTrans2D1" presStyleIdx="2" presStyleCnt="3"/>
      <dgm:spPr/>
    </dgm:pt>
  </dgm:ptLst>
  <dgm:cxnLst>
    <dgm:cxn modelId="{3B8F6605-93C7-4B60-9E61-F70C73D577BC}" type="presOf" srcId="{8AA5DCE7-B44F-4471-8089-B87435AF8091}" destId="{53E4E692-1E0D-4F24-BE58-09844F6F0795}" srcOrd="0" destOrd="0" presId="urn:microsoft.com/office/officeart/2005/8/layout/cycle7"/>
    <dgm:cxn modelId="{62FB0921-B0BD-40D2-98A1-13BD6C3A96D0}" type="presOf" srcId="{04D15941-4F60-4EAC-B7C2-50F5E1F7CFE1}" destId="{C8A4DA8E-A952-4947-B7F2-148B440983DF}" srcOrd="1" destOrd="0" presId="urn:microsoft.com/office/officeart/2005/8/layout/cycle7"/>
    <dgm:cxn modelId="{A666853A-D82E-4A58-9753-7B6C392064A9}" type="presOf" srcId="{9CA15241-E828-4EB7-84C0-71FBE820D290}" destId="{E1CA5DCA-B7E3-44E6-BF39-6D2B1A056E8D}" srcOrd="0" destOrd="0" presId="urn:microsoft.com/office/officeart/2005/8/layout/cycle7"/>
    <dgm:cxn modelId="{AC4DEC4A-7FC1-45C7-98AB-79639BA4CB57}" type="presOf" srcId="{04D15941-4F60-4EAC-B7C2-50F5E1F7CFE1}" destId="{8252CBDB-1916-410D-95E3-CFF1F449E09B}" srcOrd="0" destOrd="0" presId="urn:microsoft.com/office/officeart/2005/8/layout/cycle7"/>
    <dgm:cxn modelId="{85A0E24D-3F16-44FF-B016-128C398A67B4}" srcId="{9CA15241-E828-4EB7-84C0-71FBE820D290}" destId="{213E4771-C3B6-425C-9D9A-504C08DA8FA9}" srcOrd="0" destOrd="0" parTransId="{CB0BB761-6524-4266-B62A-E38C708B73EB}" sibTransId="{FA9D769E-E390-4CDB-8EA4-FDBD13136354}"/>
    <dgm:cxn modelId="{AD37D672-0581-4758-94BE-56BDA3BCAE38}" type="presOf" srcId="{03799B4B-CC5B-4B4B-B68A-BA0DF2D85BE2}" destId="{28AAD5F2-F0AD-45F8-A3DF-CDF2ED6CF5C5}" srcOrd="0" destOrd="0" presId="urn:microsoft.com/office/officeart/2005/8/layout/cycle7"/>
    <dgm:cxn modelId="{2B712A76-2F25-4915-A7B0-B5322AC32E67}" type="presOf" srcId="{213E4771-C3B6-425C-9D9A-504C08DA8FA9}" destId="{9E20DC1C-77BB-4124-8790-9B530F61DB14}" srcOrd="0" destOrd="0" presId="urn:microsoft.com/office/officeart/2005/8/layout/cycle7"/>
    <dgm:cxn modelId="{27763E56-4FF7-4385-89DC-2EEAB2CF3F14}" type="presOf" srcId="{1D8AE317-D082-4C7B-9B8F-CF5362F4634C}" destId="{108A3D1D-9236-4E73-AEE1-34CA65B046E2}" srcOrd="0" destOrd="0" presId="urn:microsoft.com/office/officeart/2005/8/layout/cycle7"/>
    <dgm:cxn modelId="{CFEB3A5A-01CC-431C-8205-4B495EE45775}" srcId="{9CA15241-E828-4EB7-84C0-71FBE820D290}" destId="{1D8AE317-D082-4C7B-9B8F-CF5362F4634C}" srcOrd="2" destOrd="0" parTransId="{B8F1D9AA-5C15-4E94-BFFC-E62ACE11AEB2}" sibTransId="{8AA5DCE7-B44F-4471-8089-B87435AF8091}"/>
    <dgm:cxn modelId="{2298A77F-363D-46A3-B592-4E786225E317}" type="presOf" srcId="{FA9D769E-E390-4CDB-8EA4-FDBD13136354}" destId="{27267FF6-8448-4352-939B-BF7E288643BB}" srcOrd="1" destOrd="0" presId="urn:microsoft.com/office/officeart/2005/8/layout/cycle7"/>
    <dgm:cxn modelId="{5773B194-63EA-42FB-857E-92EA30C7E001}" type="presOf" srcId="{FA9D769E-E390-4CDB-8EA4-FDBD13136354}" destId="{8BC4C807-DB5F-4553-8760-72E3EA69D3ED}" srcOrd="0" destOrd="0" presId="urn:microsoft.com/office/officeart/2005/8/layout/cycle7"/>
    <dgm:cxn modelId="{F94BEFBD-BF48-4D53-A3F8-9A27EEEB76FD}" srcId="{9CA15241-E828-4EB7-84C0-71FBE820D290}" destId="{03799B4B-CC5B-4B4B-B68A-BA0DF2D85BE2}" srcOrd="1" destOrd="0" parTransId="{CD170A65-B6B4-4A21-A9C3-E473EC7B477E}" sibTransId="{04D15941-4F60-4EAC-B7C2-50F5E1F7CFE1}"/>
    <dgm:cxn modelId="{ECFC97C0-2BC5-4FC4-AA78-917A7CE65659}" type="presOf" srcId="{8AA5DCE7-B44F-4471-8089-B87435AF8091}" destId="{8F986FAF-7618-40AB-953C-C4C0E865F46C}" srcOrd="1" destOrd="0" presId="urn:microsoft.com/office/officeart/2005/8/layout/cycle7"/>
    <dgm:cxn modelId="{ED052CB2-C6F6-4A2C-BC97-8AC99AEA5CAB}" type="presParOf" srcId="{E1CA5DCA-B7E3-44E6-BF39-6D2B1A056E8D}" destId="{9E20DC1C-77BB-4124-8790-9B530F61DB14}" srcOrd="0" destOrd="0" presId="urn:microsoft.com/office/officeart/2005/8/layout/cycle7"/>
    <dgm:cxn modelId="{B386F3CA-9478-43F9-90FD-42546006C21E}" type="presParOf" srcId="{E1CA5DCA-B7E3-44E6-BF39-6D2B1A056E8D}" destId="{8BC4C807-DB5F-4553-8760-72E3EA69D3ED}" srcOrd="1" destOrd="0" presId="urn:microsoft.com/office/officeart/2005/8/layout/cycle7"/>
    <dgm:cxn modelId="{E3FB743C-EC5F-4F7B-9CB8-D4065CF88C8D}" type="presParOf" srcId="{8BC4C807-DB5F-4553-8760-72E3EA69D3ED}" destId="{27267FF6-8448-4352-939B-BF7E288643BB}" srcOrd="0" destOrd="0" presId="urn:microsoft.com/office/officeart/2005/8/layout/cycle7"/>
    <dgm:cxn modelId="{00B8134A-A3BE-494A-9168-E3963F9F80EF}" type="presParOf" srcId="{E1CA5DCA-B7E3-44E6-BF39-6D2B1A056E8D}" destId="{28AAD5F2-F0AD-45F8-A3DF-CDF2ED6CF5C5}" srcOrd="2" destOrd="0" presId="urn:microsoft.com/office/officeart/2005/8/layout/cycle7"/>
    <dgm:cxn modelId="{C6E905ED-C915-4747-BF5A-EC234E5D7124}" type="presParOf" srcId="{E1CA5DCA-B7E3-44E6-BF39-6D2B1A056E8D}" destId="{8252CBDB-1916-410D-95E3-CFF1F449E09B}" srcOrd="3" destOrd="0" presId="urn:microsoft.com/office/officeart/2005/8/layout/cycle7"/>
    <dgm:cxn modelId="{74DA9774-A029-4256-8183-48EFCF99CCA6}" type="presParOf" srcId="{8252CBDB-1916-410D-95E3-CFF1F449E09B}" destId="{C8A4DA8E-A952-4947-B7F2-148B440983DF}" srcOrd="0" destOrd="0" presId="urn:microsoft.com/office/officeart/2005/8/layout/cycle7"/>
    <dgm:cxn modelId="{5F99624A-5639-4D89-A6A2-CF4FC6D62594}" type="presParOf" srcId="{E1CA5DCA-B7E3-44E6-BF39-6D2B1A056E8D}" destId="{108A3D1D-9236-4E73-AEE1-34CA65B046E2}" srcOrd="4" destOrd="0" presId="urn:microsoft.com/office/officeart/2005/8/layout/cycle7"/>
    <dgm:cxn modelId="{D59CF34D-A3F0-4DC7-8FBE-5552698FF037}" type="presParOf" srcId="{E1CA5DCA-B7E3-44E6-BF39-6D2B1A056E8D}" destId="{53E4E692-1E0D-4F24-BE58-09844F6F0795}" srcOrd="5" destOrd="0" presId="urn:microsoft.com/office/officeart/2005/8/layout/cycle7"/>
    <dgm:cxn modelId="{4616B790-3B6C-4BF8-8F30-B7282F1B81B8}" type="presParOf" srcId="{53E4E692-1E0D-4F24-BE58-09844F6F0795}" destId="{8F986FAF-7618-40AB-953C-C4C0E865F46C}"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E0A8F68-AA54-4B32-B649-9609F13C63D6}" type="doc">
      <dgm:prSet loTypeId="urn:microsoft.com/office/officeart/2005/8/layout/vProcess5" loCatId="process" qsTypeId="urn:microsoft.com/office/officeart/2005/8/quickstyle/3d3" qsCatId="3D" csTypeId="urn:microsoft.com/office/officeart/2005/8/colors/accent1_1" csCatId="accent1" phldr="1"/>
      <dgm:spPr/>
      <dgm:t>
        <a:bodyPr/>
        <a:lstStyle/>
        <a:p>
          <a:endParaRPr lang="tr-TR"/>
        </a:p>
      </dgm:t>
    </dgm:pt>
    <dgm:pt modelId="{37DCE1C4-22AF-4490-BE6F-FD58AEC0781E}">
      <dgm:prSet phldrT="[Metin]" custT="1"/>
      <dgm:spPr/>
      <dgm:t>
        <a:bodyPr/>
        <a:lstStyle/>
        <a:p>
          <a:r>
            <a:rPr lang="tr-TR" sz="3000" b="1" dirty="0"/>
            <a:t>1)TİCARİ MÜNASEBETLERDEN DOLAYI ORASI MEKKELİLER TARAFINDAN İYİ BİLİNİYORDU</a:t>
          </a:r>
        </a:p>
      </dgm:t>
    </dgm:pt>
    <dgm:pt modelId="{ADB148EF-DF11-4306-906D-7CDE28B859FA}" type="parTrans" cxnId="{700CAC34-8609-4B36-829B-F7ED496941B1}">
      <dgm:prSet/>
      <dgm:spPr/>
      <dgm:t>
        <a:bodyPr/>
        <a:lstStyle/>
        <a:p>
          <a:endParaRPr lang="tr-TR"/>
        </a:p>
      </dgm:t>
    </dgm:pt>
    <dgm:pt modelId="{F5A8B06D-6B70-4540-973F-626C4E6D51AE}" type="sibTrans" cxnId="{700CAC34-8609-4B36-829B-F7ED496941B1}">
      <dgm:prSet/>
      <dgm:spPr/>
      <dgm:t>
        <a:bodyPr/>
        <a:lstStyle/>
        <a:p>
          <a:endParaRPr lang="tr-TR"/>
        </a:p>
      </dgm:t>
    </dgm:pt>
    <dgm:pt modelId="{94C41BF4-9302-4B67-A727-8953C020F7A9}">
      <dgm:prSet phldrT="[Metin]" custT="1"/>
      <dgm:spPr/>
      <dgm:t>
        <a:bodyPr/>
        <a:lstStyle/>
        <a:p>
          <a:r>
            <a:rPr lang="tr-TR" sz="2900" b="1" dirty="0"/>
            <a:t>2) HABEŞLİLERİN EHLİ KİTAP OLMASI İSLAM DİNİYLE ORTAK YANLARNIN BULUNMASI </a:t>
          </a:r>
        </a:p>
      </dgm:t>
    </dgm:pt>
    <dgm:pt modelId="{847EF4AD-B122-46FF-ACEF-417B16ACE98B}" type="parTrans" cxnId="{4ED7E353-096A-4C66-AFE9-E553FCF33E6E}">
      <dgm:prSet/>
      <dgm:spPr/>
      <dgm:t>
        <a:bodyPr/>
        <a:lstStyle/>
        <a:p>
          <a:endParaRPr lang="tr-TR"/>
        </a:p>
      </dgm:t>
    </dgm:pt>
    <dgm:pt modelId="{83CD562F-9619-495A-AF7B-1DFCDF5F97A1}" type="sibTrans" cxnId="{4ED7E353-096A-4C66-AFE9-E553FCF33E6E}">
      <dgm:prSet/>
      <dgm:spPr/>
      <dgm:t>
        <a:bodyPr/>
        <a:lstStyle/>
        <a:p>
          <a:endParaRPr lang="tr-TR"/>
        </a:p>
      </dgm:t>
    </dgm:pt>
    <dgm:pt modelId="{726FB129-0AED-43A5-B7BA-844F2B258493}">
      <dgm:prSet phldrT="[Metin]" custT="1"/>
      <dgm:spPr/>
      <dgm:t>
        <a:bodyPr/>
        <a:lstStyle/>
        <a:p>
          <a:r>
            <a:rPr lang="tr-TR" sz="3000" b="1" dirty="0"/>
            <a:t>3)ADİL KRAL OLAN NECAŞİNİN ORADA OLMASI HALKINA ZULMETMEMESİ</a:t>
          </a:r>
        </a:p>
      </dgm:t>
    </dgm:pt>
    <dgm:pt modelId="{951225DF-A3D0-4550-BDA3-639379617EC2}" type="parTrans" cxnId="{49C20BAA-BB7E-400B-AE1A-4B8764473A9C}">
      <dgm:prSet/>
      <dgm:spPr/>
      <dgm:t>
        <a:bodyPr/>
        <a:lstStyle/>
        <a:p>
          <a:endParaRPr lang="tr-TR"/>
        </a:p>
      </dgm:t>
    </dgm:pt>
    <dgm:pt modelId="{2C09A1C5-CE1D-4364-9726-1A9AA14E264D}" type="sibTrans" cxnId="{49C20BAA-BB7E-400B-AE1A-4B8764473A9C}">
      <dgm:prSet/>
      <dgm:spPr/>
      <dgm:t>
        <a:bodyPr/>
        <a:lstStyle/>
        <a:p>
          <a:endParaRPr lang="tr-TR"/>
        </a:p>
      </dgm:t>
    </dgm:pt>
    <dgm:pt modelId="{3562A410-67BA-44AC-9F29-A56B9777FB27}" type="pres">
      <dgm:prSet presAssocID="{6E0A8F68-AA54-4B32-B649-9609F13C63D6}" presName="outerComposite" presStyleCnt="0">
        <dgm:presLayoutVars>
          <dgm:chMax val="5"/>
          <dgm:dir/>
          <dgm:resizeHandles val="exact"/>
        </dgm:presLayoutVars>
      </dgm:prSet>
      <dgm:spPr/>
    </dgm:pt>
    <dgm:pt modelId="{5DD9C532-934D-4BE1-A788-169EC15DBCD7}" type="pres">
      <dgm:prSet presAssocID="{6E0A8F68-AA54-4B32-B649-9609F13C63D6}" presName="dummyMaxCanvas" presStyleCnt="0">
        <dgm:presLayoutVars/>
      </dgm:prSet>
      <dgm:spPr/>
    </dgm:pt>
    <dgm:pt modelId="{F8B5AE82-0856-48B7-8D04-2D12A0944C96}" type="pres">
      <dgm:prSet presAssocID="{6E0A8F68-AA54-4B32-B649-9609F13C63D6}" presName="ThreeNodes_1" presStyleLbl="node1" presStyleIdx="0" presStyleCnt="3">
        <dgm:presLayoutVars>
          <dgm:bulletEnabled val="1"/>
        </dgm:presLayoutVars>
      </dgm:prSet>
      <dgm:spPr/>
    </dgm:pt>
    <dgm:pt modelId="{E82E80BD-0C43-42AB-990E-5ABD930F623E}" type="pres">
      <dgm:prSet presAssocID="{6E0A8F68-AA54-4B32-B649-9609F13C63D6}" presName="ThreeNodes_2" presStyleLbl="node1" presStyleIdx="1" presStyleCnt="3" custLinFactNeighborX="0" custLinFactNeighborY="-426">
        <dgm:presLayoutVars>
          <dgm:bulletEnabled val="1"/>
        </dgm:presLayoutVars>
      </dgm:prSet>
      <dgm:spPr/>
    </dgm:pt>
    <dgm:pt modelId="{7990EAEF-B8A1-4AB0-AA2B-26C7F12D709B}" type="pres">
      <dgm:prSet presAssocID="{6E0A8F68-AA54-4B32-B649-9609F13C63D6}" presName="ThreeNodes_3" presStyleLbl="node1" presStyleIdx="2" presStyleCnt="3">
        <dgm:presLayoutVars>
          <dgm:bulletEnabled val="1"/>
        </dgm:presLayoutVars>
      </dgm:prSet>
      <dgm:spPr/>
    </dgm:pt>
    <dgm:pt modelId="{0240CE2A-399C-413C-8E21-75D1803C81A1}" type="pres">
      <dgm:prSet presAssocID="{6E0A8F68-AA54-4B32-B649-9609F13C63D6}" presName="ThreeConn_1-2" presStyleLbl="fgAccFollowNode1" presStyleIdx="0" presStyleCnt="2">
        <dgm:presLayoutVars>
          <dgm:bulletEnabled val="1"/>
        </dgm:presLayoutVars>
      </dgm:prSet>
      <dgm:spPr/>
    </dgm:pt>
    <dgm:pt modelId="{23962990-6D32-4C6C-BE7C-D840438445DB}" type="pres">
      <dgm:prSet presAssocID="{6E0A8F68-AA54-4B32-B649-9609F13C63D6}" presName="ThreeConn_2-3" presStyleLbl="fgAccFollowNode1" presStyleIdx="1" presStyleCnt="2">
        <dgm:presLayoutVars>
          <dgm:bulletEnabled val="1"/>
        </dgm:presLayoutVars>
      </dgm:prSet>
      <dgm:spPr/>
    </dgm:pt>
    <dgm:pt modelId="{39506DA9-6783-459E-AD6C-60E8488FE9E5}" type="pres">
      <dgm:prSet presAssocID="{6E0A8F68-AA54-4B32-B649-9609F13C63D6}" presName="ThreeNodes_1_text" presStyleLbl="node1" presStyleIdx="2" presStyleCnt="3">
        <dgm:presLayoutVars>
          <dgm:bulletEnabled val="1"/>
        </dgm:presLayoutVars>
      </dgm:prSet>
      <dgm:spPr/>
    </dgm:pt>
    <dgm:pt modelId="{2C77F97B-DF26-4136-91B0-25A0E1C3B775}" type="pres">
      <dgm:prSet presAssocID="{6E0A8F68-AA54-4B32-B649-9609F13C63D6}" presName="ThreeNodes_2_text" presStyleLbl="node1" presStyleIdx="2" presStyleCnt="3">
        <dgm:presLayoutVars>
          <dgm:bulletEnabled val="1"/>
        </dgm:presLayoutVars>
      </dgm:prSet>
      <dgm:spPr/>
    </dgm:pt>
    <dgm:pt modelId="{4B89E831-4CAB-4E22-BF7B-325FE25817C8}" type="pres">
      <dgm:prSet presAssocID="{6E0A8F68-AA54-4B32-B649-9609F13C63D6}" presName="ThreeNodes_3_text" presStyleLbl="node1" presStyleIdx="2" presStyleCnt="3">
        <dgm:presLayoutVars>
          <dgm:bulletEnabled val="1"/>
        </dgm:presLayoutVars>
      </dgm:prSet>
      <dgm:spPr/>
    </dgm:pt>
  </dgm:ptLst>
  <dgm:cxnLst>
    <dgm:cxn modelId="{C02FAE27-0CBD-42FD-A3FB-DC339C42AF6D}" type="presOf" srcId="{726FB129-0AED-43A5-B7BA-844F2B258493}" destId="{7990EAEF-B8A1-4AB0-AA2B-26C7F12D709B}" srcOrd="0" destOrd="0" presId="urn:microsoft.com/office/officeart/2005/8/layout/vProcess5"/>
    <dgm:cxn modelId="{0398822A-3B63-4EC6-8253-47A55737F8D4}" type="presOf" srcId="{F5A8B06D-6B70-4540-973F-626C4E6D51AE}" destId="{0240CE2A-399C-413C-8E21-75D1803C81A1}" srcOrd="0" destOrd="0" presId="urn:microsoft.com/office/officeart/2005/8/layout/vProcess5"/>
    <dgm:cxn modelId="{700CAC34-8609-4B36-829B-F7ED496941B1}" srcId="{6E0A8F68-AA54-4B32-B649-9609F13C63D6}" destId="{37DCE1C4-22AF-4490-BE6F-FD58AEC0781E}" srcOrd="0" destOrd="0" parTransId="{ADB148EF-DF11-4306-906D-7CDE28B859FA}" sibTransId="{F5A8B06D-6B70-4540-973F-626C4E6D51AE}"/>
    <dgm:cxn modelId="{F4E1073A-1962-4779-AC68-B51EAB90D082}" type="presOf" srcId="{37DCE1C4-22AF-4490-BE6F-FD58AEC0781E}" destId="{F8B5AE82-0856-48B7-8D04-2D12A0944C96}" srcOrd="0" destOrd="0" presId="urn:microsoft.com/office/officeart/2005/8/layout/vProcess5"/>
    <dgm:cxn modelId="{E5D8CD5F-22F5-427B-9096-4F0F7D7E32F8}" type="presOf" srcId="{94C41BF4-9302-4B67-A727-8953C020F7A9}" destId="{E82E80BD-0C43-42AB-990E-5ABD930F623E}" srcOrd="0" destOrd="0" presId="urn:microsoft.com/office/officeart/2005/8/layout/vProcess5"/>
    <dgm:cxn modelId="{5B8D1543-F889-4D5D-9677-2A47CADC5D4B}" type="presOf" srcId="{726FB129-0AED-43A5-B7BA-844F2B258493}" destId="{4B89E831-4CAB-4E22-BF7B-325FE25817C8}" srcOrd="1" destOrd="0" presId="urn:microsoft.com/office/officeart/2005/8/layout/vProcess5"/>
    <dgm:cxn modelId="{4ED7E353-096A-4C66-AFE9-E553FCF33E6E}" srcId="{6E0A8F68-AA54-4B32-B649-9609F13C63D6}" destId="{94C41BF4-9302-4B67-A727-8953C020F7A9}" srcOrd="1" destOrd="0" parTransId="{847EF4AD-B122-46FF-ACEF-417B16ACE98B}" sibTransId="{83CD562F-9619-495A-AF7B-1DFCDF5F97A1}"/>
    <dgm:cxn modelId="{89C74356-8FDE-49CD-96CC-7E39027A0B59}" type="presOf" srcId="{83CD562F-9619-495A-AF7B-1DFCDF5F97A1}" destId="{23962990-6D32-4C6C-BE7C-D840438445DB}" srcOrd="0" destOrd="0" presId="urn:microsoft.com/office/officeart/2005/8/layout/vProcess5"/>
    <dgm:cxn modelId="{9E042F5A-DD2C-4D65-9E94-DFF727F1A163}" type="presOf" srcId="{6E0A8F68-AA54-4B32-B649-9609F13C63D6}" destId="{3562A410-67BA-44AC-9F29-A56B9777FB27}" srcOrd="0" destOrd="0" presId="urn:microsoft.com/office/officeart/2005/8/layout/vProcess5"/>
    <dgm:cxn modelId="{49C20BAA-BB7E-400B-AE1A-4B8764473A9C}" srcId="{6E0A8F68-AA54-4B32-B649-9609F13C63D6}" destId="{726FB129-0AED-43A5-B7BA-844F2B258493}" srcOrd="2" destOrd="0" parTransId="{951225DF-A3D0-4550-BDA3-639379617EC2}" sibTransId="{2C09A1C5-CE1D-4364-9726-1A9AA14E264D}"/>
    <dgm:cxn modelId="{999E5BB0-FD23-4584-991D-7C44B00A997D}" type="presOf" srcId="{37DCE1C4-22AF-4490-BE6F-FD58AEC0781E}" destId="{39506DA9-6783-459E-AD6C-60E8488FE9E5}" srcOrd="1" destOrd="0" presId="urn:microsoft.com/office/officeart/2005/8/layout/vProcess5"/>
    <dgm:cxn modelId="{FD14C2C4-AA85-45C4-B5CD-867EEE56F7E8}" type="presOf" srcId="{94C41BF4-9302-4B67-A727-8953C020F7A9}" destId="{2C77F97B-DF26-4136-91B0-25A0E1C3B775}" srcOrd="1" destOrd="0" presId="urn:microsoft.com/office/officeart/2005/8/layout/vProcess5"/>
    <dgm:cxn modelId="{1DBBED56-B837-4930-94B9-030AF5D237E2}" type="presParOf" srcId="{3562A410-67BA-44AC-9F29-A56B9777FB27}" destId="{5DD9C532-934D-4BE1-A788-169EC15DBCD7}" srcOrd="0" destOrd="0" presId="urn:microsoft.com/office/officeart/2005/8/layout/vProcess5"/>
    <dgm:cxn modelId="{FAB9DFA8-79EE-4E5C-8D3C-3652764D3B8B}" type="presParOf" srcId="{3562A410-67BA-44AC-9F29-A56B9777FB27}" destId="{F8B5AE82-0856-48B7-8D04-2D12A0944C96}" srcOrd="1" destOrd="0" presId="urn:microsoft.com/office/officeart/2005/8/layout/vProcess5"/>
    <dgm:cxn modelId="{755BAC12-15BF-4522-8530-9D46D1479838}" type="presParOf" srcId="{3562A410-67BA-44AC-9F29-A56B9777FB27}" destId="{E82E80BD-0C43-42AB-990E-5ABD930F623E}" srcOrd="2" destOrd="0" presId="urn:microsoft.com/office/officeart/2005/8/layout/vProcess5"/>
    <dgm:cxn modelId="{3927E749-8F47-477F-BA3E-168ABE525A25}" type="presParOf" srcId="{3562A410-67BA-44AC-9F29-A56B9777FB27}" destId="{7990EAEF-B8A1-4AB0-AA2B-26C7F12D709B}" srcOrd="3" destOrd="0" presId="urn:microsoft.com/office/officeart/2005/8/layout/vProcess5"/>
    <dgm:cxn modelId="{48F33D50-8757-4EE1-A6B1-8597264C83E9}" type="presParOf" srcId="{3562A410-67BA-44AC-9F29-A56B9777FB27}" destId="{0240CE2A-399C-413C-8E21-75D1803C81A1}" srcOrd="4" destOrd="0" presId="urn:microsoft.com/office/officeart/2005/8/layout/vProcess5"/>
    <dgm:cxn modelId="{70CC6F96-0EDA-49D5-B8A0-4F901FD86E68}" type="presParOf" srcId="{3562A410-67BA-44AC-9F29-A56B9777FB27}" destId="{23962990-6D32-4C6C-BE7C-D840438445DB}" srcOrd="5" destOrd="0" presId="urn:microsoft.com/office/officeart/2005/8/layout/vProcess5"/>
    <dgm:cxn modelId="{CCB18CB0-F537-44E3-A7FB-B7478CC126C3}" type="presParOf" srcId="{3562A410-67BA-44AC-9F29-A56B9777FB27}" destId="{39506DA9-6783-459E-AD6C-60E8488FE9E5}" srcOrd="6" destOrd="0" presId="urn:microsoft.com/office/officeart/2005/8/layout/vProcess5"/>
    <dgm:cxn modelId="{A680AC38-5D8E-4821-B2BB-716551E82FC8}" type="presParOf" srcId="{3562A410-67BA-44AC-9F29-A56B9777FB27}" destId="{2C77F97B-DF26-4136-91B0-25A0E1C3B775}" srcOrd="7" destOrd="0" presId="urn:microsoft.com/office/officeart/2005/8/layout/vProcess5"/>
    <dgm:cxn modelId="{7BA25541-EE23-4A05-BF11-F3EA38E67383}" type="presParOf" srcId="{3562A410-67BA-44AC-9F29-A56B9777FB27}" destId="{4B89E831-4CAB-4E22-BF7B-325FE25817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D9BA509-34EE-4629-87BB-C82404F52C5F}" type="doc">
      <dgm:prSet loTypeId="urn:microsoft.com/office/officeart/2005/8/layout/cycle2" loCatId="cycle" qsTypeId="urn:microsoft.com/office/officeart/2005/8/quickstyle/3d2" qsCatId="3D" csTypeId="urn:microsoft.com/office/officeart/2005/8/colors/accent5_1" csCatId="accent5" phldr="1"/>
      <dgm:spPr/>
    </dgm:pt>
    <dgm:pt modelId="{549B3373-6D20-48E1-8AFE-5D39565734AB}">
      <dgm:prSet phldrT="[Metin]" custT="1"/>
      <dgm:spPr/>
      <dgm:t>
        <a:bodyPr/>
        <a:lstStyle/>
        <a:p>
          <a:r>
            <a:rPr lang="tr-TR" sz="1600" b="1" dirty="0"/>
            <a:t>2)TAİFLİLERDEN İSLAMA YARDIM ETMELERİNİ VE MEKKELİLERE KARŞI KENDİSİNE DESTEK VERMELERİNİ İSTEDİ</a:t>
          </a:r>
        </a:p>
      </dgm:t>
    </dgm:pt>
    <dgm:pt modelId="{9A143D38-12D2-472B-AC4E-CA8AA2EFFF4B}" type="parTrans" cxnId="{8CC6495A-651A-4BE3-A4F4-F9BF78932C19}">
      <dgm:prSet/>
      <dgm:spPr/>
      <dgm:t>
        <a:bodyPr/>
        <a:lstStyle/>
        <a:p>
          <a:endParaRPr lang="tr-TR"/>
        </a:p>
      </dgm:t>
    </dgm:pt>
    <dgm:pt modelId="{57EDBEE7-B19E-4C8D-9BB1-6063746D333F}" type="sibTrans" cxnId="{8CC6495A-651A-4BE3-A4F4-F9BF78932C19}">
      <dgm:prSet/>
      <dgm:spPr/>
      <dgm:t>
        <a:bodyPr/>
        <a:lstStyle/>
        <a:p>
          <a:endParaRPr lang="tr-TR"/>
        </a:p>
      </dgm:t>
    </dgm:pt>
    <dgm:pt modelId="{A06666EE-41B6-405A-B27F-DCCA7E45EF3D}">
      <dgm:prSet phldrT="[Metin]" custT="1"/>
      <dgm:spPr/>
      <dgm:t>
        <a:bodyPr/>
        <a:lstStyle/>
        <a:p>
          <a:r>
            <a:rPr lang="tr-TR" sz="1800" b="1" dirty="0"/>
            <a:t>3)MEKKE DIŞINA CIKARAK İSLAMİ HAREKETİN CIKIŞ NOKTASINI DEĞİŞTİRMEK</a:t>
          </a:r>
        </a:p>
      </dgm:t>
    </dgm:pt>
    <dgm:pt modelId="{4781F00F-B684-49E9-B75C-8BFD7D433316}" type="parTrans" cxnId="{97E6E66A-648F-44C3-A23E-9D8D9F34999B}">
      <dgm:prSet/>
      <dgm:spPr/>
      <dgm:t>
        <a:bodyPr/>
        <a:lstStyle/>
        <a:p>
          <a:endParaRPr lang="tr-TR"/>
        </a:p>
      </dgm:t>
    </dgm:pt>
    <dgm:pt modelId="{3EA363F2-40F1-4B2B-ABA9-8CC504D5C8D9}" type="sibTrans" cxnId="{97E6E66A-648F-44C3-A23E-9D8D9F34999B}">
      <dgm:prSet/>
      <dgm:spPr/>
      <dgm:t>
        <a:bodyPr/>
        <a:lstStyle/>
        <a:p>
          <a:endParaRPr lang="tr-TR"/>
        </a:p>
      </dgm:t>
    </dgm:pt>
    <dgm:pt modelId="{97061C90-D039-4AE8-894E-4353C09A1BD7}">
      <dgm:prSet phldrT="[Metin]" custT="1"/>
      <dgm:spPr/>
      <dgm:t>
        <a:bodyPr/>
        <a:lstStyle/>
        <a:p>
          <a:r>
            <a:rPr lang="tr-TR" sz="2000" b="1" dirty="0"/>
            <a:t>1)SAKİF KABİLESİNİ İSLAMA DAVET ETMEK</a:t>
          </a:r>
        </a:p>
      </dgm:t>
    </dgm:pt>
    <dgm:pt modelId="{9F044D3C-7432-4700-9220-3841241419A0}" type="parTrans" cxnId="{75349EF6-1637-486E-98EE-87F7ABC11FC3}">
      <dgm:prSet/>
      <dgm:spPr/>
      <dgm:t>
        <a:bodyPr/>
        <a:lstStyle/>
        <a:p>
          <a:endParaRPr lang="tr-TR"/>
        </a:p>
      </dgm:t>
    </dgm:pt>
    <dgm:pt modelId="{6C6E4D69-53C9-418C-BB3D-1D5B8DD52719}" type="sibTrans" cxnId="{75349EF6-1637-486E-98EE-87F7ABC11FC3}">
      <dgm:prSet/>
      <dgm:spPr/>
      <dgm:t>
        <a:bodyPr/>
        <a:lstStyle/>
        <a:p>
          <a:endParaRPr lang="tr-TR"/>
        </a:p>
      </dgm:t>
    </dgm:pt>
    <dgm:pt modelId="{DCA157FF-0945-45EF-B572-AA5055555A7E}" type="pres">
      <dgm:prSet presAssocID="{BD9BA509-34EE-4629-87BB-C82404F52C5F}" presName="cycle" presStyleCnt="0">
        <dgm:presLayoutVars>
          <dgm:dir/>
          <dgm:resizeHandles val="exact"/>
        </dgm:presLayoutVars>
      </dgm:prSet>
      <dgm:spPr/>
    </dgm:pt>
    <dgm:pt modelId="{7523B80C-A1C0-48B4-BA67-5A0375C378AA}" type="pres">
      <dgm:prSet presAssocID="{549B3373-6D20-48E1-8AFE-5D39565734AB}" presName="node" presStyleLbl="node1" presStyleIdx="0" presStyleCnt="3" custScaleX="105797">
        <dgm:presLayoutVars>
          <dgm:bulletEnabled val="1"/>
        </dgm:presLayoutVars>
      </dgm:prSet>
      <dgm:spPr/>
    </dgm:pt>
    <dgm:pt modelId="{D61D1604-1CBF-4C6D-8371-2BCD1B99FC45}" type="pres">
      <dgm:prSet presAssocID="{57EDBEE7-B19E-4C8D-9BB1-6063746D333F}" presName="sibTrans" presStyleLbl="sibTrans2D1" presStyleIdx="0" presStyleCnt="3"/>
      <dgm:spPr/>
    </dgm:pt>
    <dgm:pt modelId="{0D6035D8-7E4B-47DE-8EEB-3BF245F27092}" type="pres">
      <dgm:prSet presAssocID="{57EDBEE7-B19E-4C8D-9BB1-6063746D333F}" presName="connectorText" presStyleLbl="sibTrans2D1" presStyleIdx="0" presStyleCnt="3"/>
      <dgm:spPr/>
    </dgm:pt>
    <dgm:pt modelId="{50E98DB3-1C7A-42A2-9B93-33C2D06F9668}" type="pres">
      <dgm:prSet presAssocID="{A06666EE-41B6-405A-B27F-DCCA7E45EF3D}" presName="node" presStyleLbl="node1" presStyleIdx="1" presStyleCnt="3">
        <dgm:presLayoutVars>
          <dgm:bulletEnabled val="1"/>
        </dgm:presLayoutVars>
      </dgm:prSet>
      <dgm:spPr/>
    </dgm:pt>
    <dgm:pt modelId="{EDD6E742-2364-4B03-852B-B0F0E548EB1B}" type="pres">
      <dgm:prSet presAssocID="{3EA363F2-40F1-4B2B-ABA9-8CC504D5C8D9}" presName="sibTrans" presStyleLbl="sibTrans2D1" presStyleIdx="1" presStyleCnt="3"/>
      <dgm:spPr/>
    </dgm:pt>
    <dgm:pt modelId="{6CAF6084-7F24-40BC-A924-200CFADD94A7}" type="pres">
      <dgm:prSet presAssocID="{3EA363F2-40F1-4B2B-ABA9-8CC504D5C8D9}" presName="connectorText" presStyleLbl="sibTrans2D1" presStyleIdx="1" presStyleCnt="3"/>
      <dgm:spPr/>
    </dgm:pt>
    <dgm:pt modelId="{1EA849AE-0CEF-49B9-9CF4-B63E7F67B5A9}" type="pres">
      <dgm:prSet presAssocID="{97061C90-D039-4AE8-894E-4353C09A1BD7}" presName="node" presStyleLbl="node1" presStyleIdx="2" presStyleCnt="3">
        <dgm:presLayoutVars>
          <dgm:bulletEnabled val="1"/>
        </dgm:presLayoutVars>
      </dgm:prSet>
      <dgm:spPr/>
    </dgm:pt>
    <dgm:pt modelId="{ED0D40B7-8EF2-459D-898E-5B1DE8B49FD0}" type="pres">
      <dgm:prSet presAssocID="{6C6E4D69-53C9-418C-BB3D-1D5B8DD52719}" presName="sibTrans" presStyleLbl="sibTrans2D1" presStyleIdx="2" presStyleCnt="3"/>
      <dgm:spPr/>
    </dgm:pt>
    <dgm:pt modelId="{AABBB064-8079-47E1-A74C-297502F3C95D}" type="pres">
      <dgm:prSet presAssocID="{6C6E4D69-53C9-418C-BB3D-1D5B8DD52719}" presName="connectorText" presStyleLbl="sibTrans2D1" presStyleIdx="2" presStyleCnt="3"/>
      <dgm:spPr/>
    </dgm:pt>
  </dgm:ptLst>
  <dgm:cxnLst>
    <dgm:cxn modelId="{C9BA691F-28AF-44FE-A8B0-0AE46F9296CA}" type="presOf" srcId="{549B3373-6D20-48E1-8AFE-5D39565734AB}" destId="{7523B80C-A1C0-48B4-BA67-5A0375C378AA}" srcOrd="0" destOrd="0" presId="urn:microsoft.com/office/officeart/2005/8/layout/cycle2"/>
    <dgm:cxn modelId="{AE4AEB69-95B4-44CA-90B5-C9AC164B2842}" type="presOf" srcId="{3EA363F2-40F1-4B2B-ABA9-8CC504D5C8D9}" destId="{6CAF6084-7F24-40BC-A924-200CFADD94A7}" srcOrd="1" destOrd="0" presId="urn:microsoft.com/office/officeart/2005/8/layout/cycle2"/>
    <dgm:cxn modelId="{97E6E66A-648F-44C3-A23E-9D8D9F34999B}" srcId="{BD9BA509-34EE-4629-87BB-C82404F52C5F}" destId="{A06666EE-41B6-405A-B27F-DCCA7E45EF3D}" srcOrd="1" destOrd="0" parTransId="{4781F00F-B684-49E9-B75C-8BFD7D433316}" sibTransId="{3EA363F2-40F1-4B2B-ABA9-8CC504D5C8D9}"/>
    <dgm:cxn modelId="{70F04750-6F6A-4D70-907F-BB9835FD4007}" type="presOf" srcId="{A06666EE-41B6-405A-B27F-DCCA7E45EF3D}" destId="{50E98DB3-1C7A-42A2-9B93-33C2D06F9668}" srcOrd="0" destOrd="0" presId="urn:microsoft.com/office/officeart/2005/8/layout/cycle2"/>
    <dgm:cxn modelId="{8CC6495A-651A-4BE3-A4F4-F9BF78932C19}" srcId="{BD9BA509-34EE-4629-87BB-C82404F52C5F}" destId="{549B3373-6D20-48E1-8AFE-5D39565734AB}" srcOrd="0" destOrd="0" parTransId="{9A143D38-12D2-472B-AC4E-CA8AA2EFFF4B}" sibTransId="{57EDBEE7-B19E-4C8D-9BB1-6063746D333F}"/>
    <dgm:cxn modelId="{C1E1A97C-9A0B-4A9F-BA42-B84B0BC73801}" type="presOf" srcId="{97061C90-D039-4AE8-894E-4353C09A1BD7}" destId="{1EA849AE-0CEF-49B9-9CF4-B63E7F67B5A9}" srcOrd="0" destOrd="0" presId="urn:microsoft.com/office/officeart/2005/8/layout/cycle2"/>
    <dgm:cxn modelId="{A9054889-5A89-4AD2-8AAD-8EC8631B27B2}" type="presOf" srcId="{6C6E4D69-53C9-418C-BB3D-1D5B8DD52719}" destId="{ED0D40B7-8EF2-459D-898E-5B1DE8B49FD0}" srcOrd="0" destOrd="0" presId="urn:microsoft.com/office/officeart/2005/8/layout/cycle2"/>
    <dgm:cxn modelId="{3A51E68A-71A7-4141-A73A-28E9BEEAE198}" type="presOf" srcId="{3EA363F2-40F1-4B2B-ABA9-8CC504D5C8D9}" destId="{EDD6E742-2364-4B03-852B-B0F0E548EB1B}" srcOrd="0" destOrd="0" presId="urn:microsoft.com/office/officeart/2005/8/layout/cycle2"/>
    <dgm:cxn modelId="{A6C9B38B-468A-4E34-8643-9CE3E669B68E}" type="presOf" srcId="{57EDBEE7-B19E-4C8D-9BB1-6063746D333F}" destId="{D61D1604-1CBF-4C6D-8371-2BCD1B99FC45}" srcOrd="0" destOrd="0" presId="urn:microsoft.com/office/officeart/2005/8/layout/cycle2"/>
    <dgm:cxn modelId="{7767A59D-B327-4AF1-AEA2-5C8F2C4D548F}" type="presOf" srcId="{6C6E4D69-53C9-418C-BB3D-1D5B8DD52719}" destId="{AABBB064-8079-47E1-A74C-297502F3C95D}" srcOrd="1" destOrd="0" presId="urn:microsoft.com/office/officeart/2005/8/layout/cycle2"/>
    <dgm:cxn modelId="{9B971AC1-8D4E-45FD-A2A9-B8A776AF9CB6}" type="presOf" srcId="{57EDBEE7-B19E-4C8D-9BB1-6063746D333F}" destId="{0D6035D8-7E4B-47DE-8EEB-3BF245F27092}" srcOrd="1" destOrd="0" presId="urn:microsoft.com/office/officeart/2005/8/layout/cycle2"/>
    <dgm:cxn modelId="{FF93F6D4-1B07-4B39-854C-FB090C3990D2}" type="presOf" srcId="{BD9BA509-34EE-4629-87BB-C82404F52C5F}" destId="{DCA157FF-0945-45EF-B572-AA5055555A7E}" srcOrd="0" destOrd="0" presId="urn:microsoft.com/office/officeart/2005/8/layout/cycle2"/>
    <dgm:cxn modelId="{75349EF6-1637-486E-98EE-87F7ABC11FC3}" srcId="{BD9BA509-34EE-4629-87BB-C82404F52C5F}" destId="{97061C90-D039-4AE8-894E-4353C09A1BD7}" srcOrd="2" destOrd="0" parTransId="{9F044D3C-7432-4700-9220-3841241419A0}" sibTransId="{6C6E4D69-53C9-418C-BB3D-1D5B8DD52719}"/>
    <dgm:cxn modelId="{768D3A70-9296-4590-8C58-36F2E6102167}" type="presParOf" srcId="{DCA157FF-0945-45EF-B572-AA5055555A7E}" destId="{7523B80C-A1C0-48B4-BA67-5A0375C378AA}" srcOrd="0" destOrd="0" presId="urn:microsoft.com/office/officeart/2005/8/layout/cycle2"/>
    <dgm:cxn modelId="{F4B9BB43-E326-423B-B1FA-14E47700E0D6}" type="presParOf" srcId="{DCA157FF-0945-45EF-B572-AA5055555A7E}" destId="{D61D1604-1CBF-4C6D-8371-2BCD1B99FC45}" srcOrd="1" destOrd="0" presId="urn:microsoft.com/office/officeart/2005/8/layout/cycle2"/>
    <dgm:cxn modelId="{CBFC9D4E-A377-4BA7-96B9-CA0FABB7448F}" type="presParOf" srcId="{D61D1604-1CBF-4C6D-8371-2BCD1B99FC45}" destId="{0D6035D8-7E4B-47DE-8EEB-3BF245F27092}" srcOrd="0" destOrd="0" presId="urn:microsoft.com/office/officeart/2005/8/layout/cycle2"/>
    <dgm:cxn modelId="{2C8DFEB5-1880-4859-9FF0-1B262AA25456}" type="presParOf" srcId="{DCA157FF-0945-45EF-B572-AA5055555A7E}" destId="{50E98DB3-1C7A-42A2-9B93-33C2D06F9668}" srcOrd="2" destOrd="0" presId="urn:microsoft.com/office/officeart/2005/8/layout/cycle2"/>
    <dgm:cxn modelId="{C12D89A5-2921-4E9A-A771-1328FB18257E}" type="presParOf" srcId="{DCA157FF-0945-45EF-B572-AA5055555A7E}" destId="{EDD6E742-2364-4B03-852B-B0F0E548EB1B}" srcOrd="3" destOrd="0" presId="urn:microsoft.com/office/officeart/2005/8/layout/cycle2"/>
    <dgm:cxn modelId="{3A9FA396-8B20-4DE3-A607-729A23403F35}" type="presParOf" srcId="{EDD6E742-2364-4B03-852B-B0F0E548EB1B}" destId="{6CAF6084-7F24-40BC-A924-200CFADD94A7}" srcOrd="0" destOrd="0" presId="urn:microsoft.com/office/officeart/2005/8/layout/cycle2"/>
    <dgm:cxn modelId="{D50BF9E7-A639-411C-B411-0CF21905F284}" type="presParOf" srcId="{DCA157FF-0945-45EF-B572-AA5055555A7E}" destId="{1EA849AE-0CEF-49B9-9CF4-B63E7F67B5A9}" srcOrd="4" destOrd="0" presId="urn:microsoft.com/office/officeart/2005/8/layout/cycle2"/>
    <dgm:cxn modelId="{E64D5AEA-20B7-4863-84AC-B3DE79A615E2}" type="presParOf" srcId="{DCA157FF-0945-45EF-B572-AA5055555A7E}" destId="{ED0D40B7-8EF2-459D-898E-5B1DE8B49FD0}" srcOrd="5" destOrd="0" presId="urn:microsoft.com/office/officeart/2005/8/layout/cycle2"/>
    <dgm:cxn modelId="{2108A2A3-B183-41FA-9F88-E0BFDA423087}" type="presParOf" srcId="{ED0D40B7-8EF2-459D-898E-5B1DE8B49FD0}" destId="{AABBB064-8079-47E1-A74C-297502F3C95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515951-DE04-4357-B31C-0739B5962758}" type="doc">
      <dgm:prSet loTypeId="urn:microsoft.com/office/officeart/2005/8/layout/vList3" loCatId="list" qsTypeId="urn:microsoft.com/office/officeart/2005/8/quickstyle/simple1" qsCatId="simple" csTypeId="urn:microsoft.com/office/officeart/2005/8/colors/accent0_2" csCatId="mainScheme" phldr="1"/>
      <dgm:spPr/>
    </dgm:pt>
    <dgm:pt modelId="{06E6C38A-AED4-4534-810B-DDE0256CCABE}" type="pres">
      <dgm:prSet presAssocID="{D3515951-DE04-4357-B31C-0739B5962758}" presName="linearFlow" presStyleCnt="0">
        <dgm:presLayoutVars>
          <dgm:dir/>
          <dgm:resizeHandles val="exact"/>
        </dgm:presLayoutVars>
      </dgm:prSet>
      <dgm:spPr/>
    </dgm:pt>
  </dgm:ptLst>
  <dgm:cxnLst>
    <dgm:cxn modelId="{B2B1EE9C-F77F-44B1-AC16-57674A6F5BCA}" type="presOf" srcId="{D3515951-DE04-4357-B31C-0739B5962758}" destId="{06E6C38A-AED4-4534-810B-DDE0256CCABE}" srcOrd="0"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D9CB10-1FF0-40EB-A3BC-9D518C9EBEC3}" type="doc">
      <dgm:prSet loTypeId="urn:microsoft.com/office/officeart/2008/layout/AlternatingPictureCircles" loCatId="picture" qsTypeId="urn:microsoft.com/office/officeart/2005/8/quickstyle/simple1" qsCatId="simple" csTypeId="urn:microsoft.com/office/officeart/2005/8/colors/accent0_2" csCatId="mainScheme" phldr="1"/>
      <dgm:spPr/>
    </dgm:pt>
    <dgm:pt modelId="{95AEB900-4D4E-4491-9DA0-5A6C45EF18D1}">
      <dgm:prSet phldrT="[Metin]" custT="1"/>
      <dgm:spPr/>
      <dgm:t>
        <a:bodyPr/>
        <a:lstStyle/>
        <a:p>
          <a:r>
            <a:rPr lang="tr-TR" sz="3000" b="1" dirty="0">
              <a:solidFill>
                <a:srgbClr val="002060"/>
              </a:solidFill>
            </a:rPr>
            <a:t>NEDEN SİYER </a:t>
          </a:r>
        </a:p>
        <a:p>
          <a:r>
            <a:rPr lang="tr-TR" sz="3000" b="1" dirty="0">
              <a:solidFill>
                <a:srgbClr val="002060"/>
              </a:solidFill>
            </a:rPr>
            <a:t>ÖĞRENMELİYİZ</a:t>
          </a:r>
        </a:p>
      </dgm:t>
    </dgm:pt>
    <dgm:pt modelId="{9B9FDB5F-97CA-470D-8550-39665FD2AA23}" type="parTrans" cxnId="{C807163F-6FBD-4AA4-9945-A00CDB9B941A}">
      <dgm:prSet/>
      <dgm:spPr/>
      <dgm:t>
        <a:bodyPr/>
        <a:lstStyle/>
        <a:p>
          <a:endParaRPr lang="tr-TR"/>
        </a:p>
      </dgm:t>
    </dgm:pt>
    <dgm:pt modelId="{BA27C4BD-DBC5-4094-AE88-2B24F0685B1C}" type="sibTrans" cxnId="{C807163F-6FBD-4AA4-9945-A00CDB9B941A}">
      <dgm:prSet/>
      <dgm:spPr/>
      <dgm:t>
        <a:bodyPr/>
        <a:lstStyle/>
        <a:p>
          <a:endParaRPr lang="tr-TR"/>
        </a:p>
      </dgm:t>
    </dgm:pt>
    <dgm:pt modelId="{9614E690-8EAE-4863-9CA1-2C18BA06F6FC}" type="pres">
      <dgm:prSet presAssocID="{7ED9CB10-1FF0-40EB-A3BC-9D518C9EBEC3}" presName="Name0" presStyleCnt="0">
        <dgm:presLayoutVars>
          <dgm:chMax/>
          <dgm:chPref/>
          <dgm:dir/>
        </dgm:presLayoutVars>
      </dgm:prSet>
      <dgm:spPr/>
    </dgm:pt>
    <dgm:pt modelId="{8882ED96-EEC0-495E-9B7C-97D61B87FE4B}" type="pres">
      <dgm:prSet presAssocID="{95AEB900-4D4E-4491-9DA0-5A6C45EF18D1}" presName="composite" presStyleCnt="0"/>
      <dgm:spPr/>
    </dgm:pt>
    <dgm:pt modelId="{C44C7C42-935B-4FAE-955C-CC8E4B4156B4}" type="pres">
      <dgm:prSet presAssocID="{95AEB900-4D4E-4491-9DA0-5A6C45EF18D1}" presName="Accent" presStyleLbl="alignNode1" presStyleIdx="0" presStyleCnt="1" custScaleX="119050" custScaleY="113913">
        <dgm:presLayoutVars>
          <dgm:chMax val="0"/>
          <dgm:chPref val="0"/>
        </dgm:presLayoutVars>
      </dgm:prSet>
      <dgm:spPr/>
    </dgm:pt>
    <dgm:pt modelId="{A236447A-7AB2-4ED5-899C-BFE463B9C1C9}" type="pres">
      <dgm:prSet presAssocID="{95AEB900-4D4E-4491-9DA0-5A6C45EF18D1}" presName="Image" presStyleLbl="bgImgPlace1" presStyleIdx="0" presStyleCnt="1" custScaleX="107416" custScaleY="107532">
        <dgm:presLayoutVars>
          <dgm:chMax val="0"/>
          <dgm:chPref val="0"/>
          <dgm:bulletEnabled val="1"/>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E6FC6916-FEBD-4224-813D-AD20F223DBDE}" type="pres">
      <dgm:prSet presAssocID="{95AEB900-4D4E-4491-9DA0-5A6C45EF18D1}" presName="Parent" presStyleLbl="fgAccFollowNode1" presStyleIdx="0" presStyleCnt="1" custScaleX="130448" custScaleY="118506" custLinFactNeighborX="907" custLinFactNeighborY="-1893">
        <dgm:presLayoutVars>
          <dgm:chMax val="0"/>
          <dgm:chPref val="0"/>
          <dgm:bulletEnabled val="1"/>
        </dgm:presLayoutVars>
      </dgm:prSet>
      <dgm:spPr/>
    </dgm:pt>
    <dgm:pt modelId="{BDA77F60-6374-4851-A7E1-1D90F429EDEA}" type="pres">
      <dgm:prSet presAssocID="{95AEB900-4D4E-4491-9DA0-5A6C45EF18D1}" presName="Space" presStyleCnt="0">
        <dgm:presLayoutVars>
          <dgm:chMax val="0"/>
          <dgm:chPref val="0"/>
        </dgm:presLayoutVars>
      </dgm:prSet>
      <dgm:spPr/>
    </dgm:pt>
  </dgm:ptLst>
  <dgm:cxnLst>
    <dgm:cxn modelId="{646FCD26-8592-4196-ABF9-CE5E7A45E743}" type="presOf" srcId="{95AEB900-4D4E-4491-9DA0-5A6C45EF18D1}" destId="{E6FC6916-FEBD-4224-813D-AD20F223DBDE}" srcOrd="0" destOrd="0" presId="urn:microsoft.com/office/officeart/2008/layout/AlternatingPictureCircles"/>
    <dgm:cxn modelId="{C807163F-6FBD-4AA4-9945-A00CDB9B941A}" srcId="{7ED9CB10-1FF0-40EB-A3BC-9D518C9EBEC3}" destId="{95AEB900-4D4E-4491-9DA0-5A6C45EF18D1}" srcOrd="0" destOrd="0" parTransId="{9B9FDB5F-97CA-470D-8550-39665FD2AA23}" sibTransId="{BA27C4BD-DBC5-4094-AE88-2B24F0685B1C}"/>
    <dgm:cxn modelId="{AFCF3C41-ADA2-4168-B07D-F9C350346790}" type="presOf" srcId="{7ED9CB10-1FF0-40EB-A3BC-9D518C9EBEC3}" destId="{9614E690-8EAE-4863-9CA1-2C18BA06F6FC}" srcOrd="0" destOrd="0" presId="urn:microsoft.com/office/officeart/2008/layout/AlternatingPictureCircles"/>
    <dgm:cxn modelId="{5A165953-A949-4D5D-A511-CCA265674041}" type="presParOf" srcId="{9614E690-8EAE-4863-9CA1-2C18BA06F6FC}" destId="{8882ED96-EEC0-495E-9B7C-97D61B87FE4B}" srcOrd="0" destOrd="0" presId="urn:microsoft.com/office/officeart/2008/layout/AlternatingPictureCircles"/>
    <dgm:cxn modelId="{035BABFD-05CA-4527-807F-5D0EA847BB53}" type="presParOf" srcId="{8882ED96-EEC0-495E-9B7C-97D61B87FE4B}" destId="{C44C7C42-935B-4FAE-955C-CC8E4B4156B4}" srcOrd="0" destOrd="0" presId="urn:microsoft.com/office/officeart/2008/layout/AlternatingPictureCircles"/>
    <dgm:cxn modelId="{92866130-8E2D-461B-BB71-83A96C3D6435}" type="presParOf" srcId="{8882ED96-EEC0-495E-9B7C-97D61B87FE4B}" destId="{A236447A-7AB2-4ED5-899C-BFE463B9C1C9}" srcOrd="1" destOrd="0" presId="urn:microsoft.com/office/officeart/2008/layout/AlternatingPictureCircles"/>
    <dgm:cxn modelId="{7FC602A3-A9D4-4CC6-880E-A51F0C25634F}" type="presParOf" srcId="{8882ED96-EEC0-495E-9B7C-97D61B87FE4B}" destId="{E6FC6916-FEBD-4224-813D-AD20F223DBDE}" srcOrd="2" destOrd="0" presId="urn:microsoft.com/office/officeart/2008/layout/AlternatingPictureCircles"/>
    <dgm:cxn modelId="{EAA11D0B-8326-45D3-8763-A999622CA5A4}" type="presParOf" srcId="{8882ED96-EEC0-495E-9B7C-97D61B87FE4B}" destId="{BDA77F60-6374-4851-A7E1-1D90F429EDEA}" srcOrd="3" destOrd="0" presId="urn:microsoft.com/office/officeart/2008/layout/AlternatingPictureCircle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C42C9A-C512-4C27-97E6-60E741BE052A}" type="doc">
      <dgm:prSet loTypeId="urn:microsoft.com/office/officeart/2008/layout/CaptionedPictures" loCatId="picture" qsTypeId="urn:microsoft.com/office/officeart/2005/8/quickstyle/3d1" qsCatId="3D" csTypeId="urn:microsoft.com/office/officeart/2005/8/colors/accent1_2" csCatId="accent1" phldr="1"/>
      <dgm:spPr/>
    </dgm:pt>
    <dgm:pt modelId="{4F86426D-F9B2-4952-AC7C-C2287699878F}">
      <dgm:prSet phldrT="[Metin]" custT="1"/>
      <dgm:spPr/>
      <dgm:t>
        <a:bodyPr/>
        <a:lstStyle/>
        <a:p>
          <a:r>
            <a:rPr lang="tr-TR" sz="3800" b="1" dirty="0">
              <a:solidFill>
                <a:srgbClr val="002060"/>
              </a:solidFill>
            </a:rPr>
            <a:t>SİYER COĞRAFYASININ ÖZELLİKLERİ</a:t>
          </a:r>
        </a:p>
      </dgm:t>
    </dgm:pt>
    <dgm:pt modelId="{1A764BAB-4B73-44AD-ABE4-4E4054CB793D}" type="parTrans" cxnId="{E78E395E-14A4-4822-9F81-99E84884ACAF}">
      <dgm:prSet/>
      <dgm:spPr/>
      <dgm:t>
        <a:bodyPr/>
        <a:lstStyle/>
        <a:p>
          <a:endParaRPr lang="tr-TR"/>
        </a:p>
      </dgm:t>
    </dgm:pt>
    <dgm:pt modelId="{4A56B68B-48B2-4567-99A1-B61F1B5DD66D}" type="sibTrans" cxnId="{E78E395E-14A4-4822-9F81-99E84884ACAF}">
      <dgm:prSet/>
      <dgm:spPr/>
      <dgm:t>
        <a:bodyPr/>
        <a:lstStyle/>
        <a:p>
          <a:endParaRPr lang="tr-TR"/>
        </a:p>
      </dgm:t>
    </dgm:pt>
    <dgm:pt modelId="{1BF296EC-AE2A-4F69-8135-989695D488CB}" type="pres">
      <dgm:prSet presAssocID="{F1C42C9A-C512-4C27-97E6-60E741BE052A}" presName="Name0" presStyleCnt="0">
        <dgm:presLayoutVars>
          <dgm:chMax/>
          <dgm:chPref/>
          <dgm:dir/>
        </dgm:presLayoutVars>
      </dgm:prSet>
      <dgm:spPr/>
    </dgm:pt>
    <dgm:pt modelId="{D4A2FDD9-C1DE-4E7C-8D17-C8F620C1AA00}" type="pres">
      <dgm:prSet presAssocID="{4F86426D-F9B2-4952-AC7C-C2287699878F}" presName="composite" presStyleCnt="0">
        <dgm:presLayoutVars>
          <dgm:chMax val="1"/>
          <dgm:chPref val="1"/>
        </dgm:presLayoutVars>
      </dgm:prSet>
      <dgm:spPr/>
    </dgm:pt>
    <dgm:pt modelId="{40C7409E-A3BC-4CAB-A6BA-37A6CCCBBBEC}" type="pres">
      <dgm:prSet presAssocID="{4F86426D-F9B2-4952-AC7C-C2287699878F}" presName="Accent" presStyleLbl="trAlignAcc1" presStyleIdx="0" presStyleCnt="1" custScaleX="91419">
        <dgm:presLayoutVars>
          <dgm:chMax val="0"/>
          <dgm:chPref val="0"/>
        </dgm:presLayoutVars>
      </dgm:prSet>
      <dgm:spPr/>
    </dgm:pt>
    <dgm:pt modelId="{2C5254DA-790C-484C-B6BB-F05A232485BF}" type="pres">
      <dgm:prSet presAssocID="{4F86426D-F9B2-4952-AC7C-C2287699878F}" presName="Image" presStyleLbl="alignImgPlace1" presStyleIdx="0" presStyleCnt="1" custScaleX="101206" custScaleY="112308" custLinFactNeighborX="0" custLinFactNeighborY="-75">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pt>
    <dgm:pt modelId="{9DEBAAD7-037B-4414-9D02-87FC969FF867}" type="pres">
      <dgm:prSet presAssocID="{4F86426D-F9B2-4952-AC7C-C2287699878F}" presName="ChildComposite" presStyleCnt="0"/>
      <dgm:spPr/>
    </dgm:pt>
    <dgm:pt modelId="{79FD6F24-291C-45EF-9B21-290225263805}" type="pres">
      <dgm:prSet presAssocID="{4F86426D-F9B2-4952-AC7C-C2287699878F}" presName="Child" presStyleLbl="node1" presStyleIdx="0" presStyleCnt="0">
        <dgm:presLayoutVars>
          <dgm:chMax val="0"/>
          <dgm:chPref val="0"/>
          <dgm:bulletEnabled val="1"/>
        </dgm:presLayoutVars>
      </dgm:prSet>
      <dgm:spPr/>
    </dgm:pt>
    <dgm:pt modelId="{BA7E12AD-4558-452E-BDBC-7A49E4103002}" type="pres">
      <dgm:prSet presAssocID="{4F86426D-F9B2-4952-AC7C-C2287699878F}" presName="Parent" presStyleLbl="revTx" presStyleIdx="0" presStyleCnt="1" custScaleY="96791">
        <dgm:presLayoutVars>
          <dgm:chMax val="1"/>
          <dgm:chPref val="0"/>
          <dgm:bulletEnabled val="1"/>
        </dgm:presLayoutVars>
      </dgm:prSet>
      <dgm:spPr/>
    </dgm:pt>
  </dgm:ptLst>
  <dgm:cxnLst>
    <dgm:cxn modelId="{3395BF19-BBCB-4F97-8DB0-B57CABD0A326}" type="presOf" srcId="{F1C42C9A-C512-4C27-97E6-60E741BE052A}" destId="{1BF296EC-AE2A-4F69-8135-989695D488CB}" srcOrd="0" destOrd="0" presId="urn:microsoft.com/office/officeart/2008/layout/CaptionedPictures"/>
    <dgm:cxn modelId="{E78E395E-14A4-4822-9F81-99E84884ACAF}" srcId="{F1C42C9A-C512-4C27-97E6-60E741BE052A}" destId="{4F86426D-F9B2-4952-AC7C-C2287699878F}" srcOrd="0" destOrd="0" parTransId="{1A764BAB-4B73-44AD-ABE4-4E4054CB793D}" sibTransId="{4A56B68B-48B2-4567-99A1-B61F1B5DD66D}"/>
    <dgm:cxn modelId="{CD821CE5-D5C3-4949-BCEE-AF39A006BAEE}" type="presOf" srcId="{4F86426D-F9B2-4952-AC7C-C2287699878F}" destId="{BA7E12AD-4558-452E-BDBC-7A49E4103002}" srcOrd="0" destOrd="0" presId="urn:microsoft.com/office/officeart/2008/layout/CaptionedPictures"/>
    <dgm:cxn modelId="{6F5002DD-1AF6-443F-9B51-6BB4E735B85E}" type="presParOf" srcId="{1BF296EC-AE2A-4F69-8135-989695D488CB}" destId="{D4A2FDD9-C1DE-4E7C-8D17-C8F620C1AA00}" srcOrd="0" destOrd="0" presId="urn:microsoft.com/office/officeart/2008/layout/CaptionedPictures"/>
    <dgm:cxn modelId="{CA2A2594-FB41-4653-96D7-2F633E7CFF4D}" type="presParOf" srcId="{D4A2FDD9-C1DE-4E7C-8D17-C8F620C1AA00}" destId="{40C7409E-A3BC-4CAB-A6BA-37A6CCCBBBEC}" srcOrd="0" destOrd="0" presId="urn:microsoft.com/office/officeart/2008/layout/CaptionedPictures"/>
    <dgm:cxn modelId="{1C85A119-4E8E-4F29-B602-4BA61C7DD5C6}" type="presParOf" srcId="{D4A2FDD9-C1DE-4E7C-8D17-C8F620C1AA00}" destId="{2C5254DA-790C-484C-B6BB-F05A232485BF}" srcOrd="1" destOrd="0" presId="urn:microsoft.com/office/officeart/2008/layout/CaptionedPictures"/>
    <dgm:cxn modelId="{53DA2EEF-EC68-47A2-BCA3-CA89EEEF81A0}" type="presParOf" srcId="{D4A2FDD9-C1DE-4E7C-8D17-C8F620C1AA00}" destId="{9DEBAAD7-037B-4414-9D02-87FC969FF867}" srcOrd="2" destOrd="0" presId="urn:microsoft.com/office/officeart/2008/layout/CaptionedPictures"/>
    <dgm:cxn modelId="{6C563926-D7B1-48C3-A009-878A6416CA74}" type="presParOf" srcId="{9DEBAAD7-037B-4414-9D02-87FC969FF867}" destId="{79FD6F24-291C-45EF-9B21-290225263805}" srcOrd="0" destOrd="0" presId="urn:microsoft.com/office/officeart/2008/layout/CaptionedPictures"/>
    <dgm:cxn modelId="{69A3B83D-C5AE-4DC7-8C85-FA81AFE2C1F4}" type="presParOf" srcId="{9DEBAAD7-037B-4414-9D02-87FC969FF867}" destId="{BA7E12AD-4558-452E-BDBC-7A49E4103002}"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0E1F80-9EBA-49E2-9DE5-E6AA61F8418A}" type="doc">
      <dgm:prSet loTypeId="urn:microsoft.com/office/officeart/2008/layout/CaptionedPictures" loCatId="picture" qsTypeId="urn:microsoft.com/office/officeart/2005/8/quickstyle/3d2" qsCatId="3D" csTypeId="urn:microsoft.com/office/officeart/2005/8/colors/accent3_4" csCatId="accent3" phldr="1"/>
      <dgm:spPr/>
    </dgm:pt>
    <dgm:pt modelId="{8E1D19F8-3B39-4533-9BB1-5A0A68AD6A86}">
      <dgm:prSet phldrT="[Metin]" custT="1"/>
      <dgm:spPr/>
      <dgm:t>
        <a:bodyPr/>
        <a:lstStyle/>
        <a:p>
          <a:r>
            <a:rPr lang="tr-TR" sz="3900" b="1" u="sng" dirty="0">
              <a:solidFill>
                <a:srgbClr val="002060"/>
              </a:solidFill>
            </a:rPr>
            <a:t>HZ MUHAMMED(S.A.V) GELMEDEN ÖNCE DOLAŞAN HABERLER</a:t>
          </a:r>
        </a:p>
      </dgm:t>
    </dgm:pt>
    <dgm:pt modelId="{B43811DA-C2A2-4798-9821-A6D379B3D46B}" type="parTrans" cxnId="{DEB737AE-7188-4640-9C9B-3E774D57E833}">
      <dgm:prSet/>
      <dgm:spPr/>
      <dgm:t>
        <a:bodyPr/>
        <a:lstStyle/>
        <a:p>
          <a:endParaRPr lang="tr-TR"/>
        </a:p>
      </dgm:t>
    </dgm:pt>
    <dgm:pt modelId="{149CA536-78F1-4CD3-93BC-3ABE94E33590}" type="sibTrans" cxnId="{DEB737AE-7188-4640-9C9B-3E774D57E833}">
      <dgm:prSet/>
      <dgm:spPr/>
      <dgm:t>
        <a:bodyPr/>
        <a:lstStyle/>
        <a:p>
          <a:endParaRPr lang="tr-TR"/>
        </a:p>
      </dgm:t>
    </dgm:pt>
    <dgm:pt modelId="{E1C5E7AA-EE9B-4D05-8AA4-9F9D3A7D8789}" type="pres">
      <dgm:prSet presAssocID="{350E1F80-9EBA-49E2-9DE5-E6AA61F8418A}" presName="Name0" presStyleCnt="0">
        <dgm:presLayoutVars>
          <dgm:chMax/>
          <dgm:chPref/>
          <dgm:dir/>
        </dgm:presLayoutVars>
      </dgm:prSet>
      <dgm:spPr/>
    </dgm:pt>
    <dgm:pt modelId="{E8057A9B-23F6-498B-8FCB-F33E73203D3A}" type="pres">
      <dgm:prSet presAssocID="{8E1D19F8-3B39-4533-9BB1-5A0A68AD6A86}" presName="composite" presStyleCnt="0">
        <dgm:presLayoutVars>
          <dgm:chMax val="1"/>
          <dgm:chPref val="1"/>
        </dgm:presLayoutVars>
      </dgm:prSet>
      <dgm:spPr/>
    </dgm:pt>
    <dgm:pt modelId="{DA782407-8FC5-4B7F-B9E6-A2AC3D76198C}" type="pres">
      <dgm:prSet presAssocID="{8E1D19F8-3B39-4533-9BB1-5A0A68AD6A86}" presName="Accent" presStyleLbl="trAlignAcc1" presStyleIdx="0" presStyleCnt="1">
        <dgm:presLayoutVars>
          <dgm:chMax val="0"/>
          <dgm:chPref val="0"/>
        </dgm:presLayoutVars>
      </dgm:prSet>
      <dgm:spPr/>
    </dgm:pt>
    <dgm:pt modelId="{1C299A5E-EA15-4DCF-8F96-E90834439B24}" type="pres">
      <dgm:prSet presAssocID="{8E1D19F8-3B39-4533-9BB1-5A0A68AD6A86}" presName="Image" presStyleLbl="alignImgPlace1" presStyleIdx="0" presStyleCnt="1">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dgm:spPr>
    </dgm:pt>
    <dgm:pt modelId="{E26A72AE-9A0B-43FF-B970-1770B43E476B}" type="pres">
      <dgm:prSet presAssocID="{8E1D19F8-3B39-4533-9BB1-5A0A68AD6A86}" presName="ChildComposite" presStyleCnt="0"/>
      <dgm:spPr/>
    </dgm:pt>
    <dgm:pt modelId="{4C92DCED-4FF6-4E79-B963-CB26968A63D6}" type="pres">
      <dgm:prSet presAssocID="{8E1D19F8-3B39-4533-9BB1-5A0A68AD6A86}" presName="Child" presStyleLbl="node1" presStyleIdx="0" presStyleCnt="0">
        <dgm:presLayoutVars>
          <dgm:chMax val="0"/>
          <dgm:chPref val="0"/>
          <dgm:bulletEnabled val="1"/>
        </dgm:presLayoutVars>
      </dgm:prSet>
      <dgm:spPr/>
    </dgm:pt>
    <dgm:pt modelId="{5386C085-4612-497C-BC28-A156917BE9AF}" type="pres">
      <dgm:prSet presAssocID="{8E1D19F8-3B39-4533-9BB1-5A0A68AD6A86}" presName="Parent" presStyleLbl="revTx" presStyleIdx="0" presStyleCnt="1" custScaleY="99083">
        <dgm:presLayoutVars>
          <dgm:chMax val="1"/>
          <dgm:chPref val="0"/>
          <dgm:bulletEnabled val="1"/>
        </dgm:presLayoutVars>
      </dgm:prSet>
      <dgm:spPr/>
    </dgm:pt>
  </dgm:ptLst>
  <dgm:cxnLst>
    <dgm:cxn modelId="{DB74346A-E47E-4C25-A0CD-DBE32A0682E2}" type="presOf" srcId="{350E1F80-9EBA-49E2-9DE5-E6AA61F8418A}" destId="{E1C5E7AA-EE9B-4D05-8AA4-9F9D3A7D8789}" srcOrd="0" destOrd="0" presId="urn:microsoft.com/office/officeart/2008/layout/CaptionedPictures"/>
    <dgm:cxn modelId="{DEB737AE-7188-4640-9C9B-3E774D57E833}" srcId="{350E1F80-9EBA-49E2-9DE5-E6AA61F8418A}" destId="{8E1D19F8-3B39-4533-9BB1-5A0A68AD6A86}" srcOrd="0" destOrd="0" parTransId="{B43811DA-C2A2-4798-9821-A6D379B3D46B}" sibTransId="{149CA536-78F1-4CD3-93BC-3ABE94E33590}"/>
    <dgm:cxn modelId="{C9EC3FD1-91B9-4070-A177-8308484936E0}" type="presOf" srcId="{8E1D19F8-3B39-4533-9BB1-5A0A68AD6A86}" destId="{5386C085-4612-497C-BC28-A156917BE9AF}" srcOrd="0" destOrd="0" presId="urn:microsoft.com/office/officeart/2008/layout/CaptionedPictures"/>
    <dgm:cxn modelId="{10E8636A-64AB-4784-BC12-3D1DD9DD1A06}" type="presParOf" srcId="{E1C5E7AA-EE9B-4D05-8AA4-9F9D3A7D8789}" destId="{E8057A9B-23F6-498B-8FCB-F33E73203D3A}" srcOrd="0" destOrd="0" presId="urn:microsoft.com/office/officeart/2008/layout/CaptionedPictures"/>
    <dgm:cxn modelId="{D9405E85-D416-45A1-9334-6A79607C12CC}" type="presParOf" srcId="{E8057A9B-23F6-498B-8FCB-F33E73203D3A}" destId="{DA782407-8FC5-4B7F-B9E6-A2AC3D76198C}" srcOrd="0" destOrd="0" presId="urn:microsoft.com/office/officeart/2008/layout/CaptionedPictures"/>
    <dgm:cxn modelId="{321F5851-83B4-4708-B260-72D97A051457}" type="presParOf" srcId="{E8057A9B-23F6-498B-8FCB-F33E73203D3A}" destId="{1C299A5E-EA15-4DCF-8F96-E90834439B24}" srcOrd="1" destOrd="0" presId="urn:microsoft.com/office/officeart/2008/layout/CaptionedPictures"/>
    <dgm:cxn modelId="{C369AD0E-CF58-431B-AB57-86C7AC33BAC9}" type="presParOf" srcId="{E8057A9B-23F6-498B-8FCB-F33E73203D3A}" destId="{E26A72AE-9A0B-43FF-B970-1770B43E476B}" srcOrd="2" destOrd="0" presId="urn:microsoft.com/office/officeart/2008/layout/CaptionedPictures"/>
    <dgm:cxn modelId="{A9C5FE93-4BC8-4B40-AFFC-9DE8BB937F21}" type="presParOf" srcId="{E26A72AE-9A0B-43FF-B970-1770B43E476B}" destId="{4C92DCED-4FF6-4E79-B963-CB26968A63D6}" srcOrd="0" destOrd="0" presId="urn:microsoft.com/office/officeart/2008/layout/CaptionedPictures"/>
    <dgm:cxn modelId="{CCE180E4-1D24-4F38-9271-65EC3729EB09}" type="presParOf" srcId="{E26A72AE-9A0B-43FF-B970-1770B43E476B}" destId="{5386C085-4612-497C-BC28-A156917BE9AF}"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5ADBA3-E1F8-424B-B691-3ED645D015BC}" type="doc">
      <dgm:prSet loTypeId="urn:microsoft.com/office/officeart/2008/layout/VerticalAccentList" loCatId="list" qsTypeId="urn:microsoft.com/office/officeart/2005/8/quickstyle/3d1" qsCatId="3D" csTypeId="urn:microsoft.com/office/officeart/2005/8/colors/accent5_1" csCatId="accent5" phldr="1"/>
      <dgm:spPr/>
      <dgm:t>
        <a:bodyPr/>
        <a:lstStyle/>
        <a:p>
          <a:endParaRPr lang="tr-TR"/>
        </a:p>
      </dgm:t>
    </dgm:pt>
    <dgm:pt modelId="{8658FB83-BD9F-4991-AA34-688708E186D5}">
      <dgm:prSet phldrT="[Metin]" custT="1"/>
      <dgm:spPr/>
      <dgm:t>
        <a:bodyPr/>
        <a:lstStyle/>
        <a:p>
          <a:r>
            <a:rPr lang="tr-TR" sz="2500" b="1" dirty="0"/>
            <a:t>1</a:t>
          </a:r>
        </a:p>
      </dgm:t>
    </dgm:pt>
    <dgm:pt modelId="{2868CF9D-8446-4CF5-8C9D-9AD479236AEB}" type="parTrans" cxnId="{E5AA17DF-407D-4B86-B006-3F0DE3E02829}">
      <dgm:prSet/>
      <dgm:spPr/>
      <dgm:t>
        <a:bodyPr/>
        <a:lstStyle/>
        <a:p>
          <a:endParaRPr lang="tr-TR"/>
        </a:p>
      </dgm:t>
    </dgm:pt>
    <dgm:pt modelId="{4D72F240-82F6-4AD0-9F33-5133EA381787}" type="sibTrans" cxnId="{E5AA17DF-407D-4B86-B006-3F0DE3E02829}">
      <dgm:prSet/>
      <dgm:spPr/>
      <dgm:t>
        <a:bodyPr/>
        <a:lstStyle/>
        <a:p>
          <a:endParaRPr lang="tr-TR"/>
        </a:p>
      </dgm:t>
    </dgm:pt>
    <dgm:pt modelId="{E77D3CC0-EAE5-4649-A52E-7B2B49B348BA}">
      <dgm:prSet phldrT="[Metin]" custT="1"/>
      <dgm:spPr/>
      <dgm:t>
        <a:bodyPr/>
        <a:lstStyle/>
        <a:p>
          <a:pPr algn="ctr"/>
          <a:r>
            <a:rPr lang="tr-TR" sz="2200" b="1" dirty="0"/>
            <a:t>BİR YILDIZ DOĞMASI</a:t>
          </a:r>
        </a:p>
      </dgm:t>
    </dgm:pt>
    <dgm:pt modelId="{6674F9B0-E387-4579-8351-E8A1AC274278}" type="parTrans" cxnId="{72111C39-7832-4798-A37A-CCC08E539C76}">
      <dgm:prSet/>
      <dgm:spPr/>
      <dgm:t>
        <a:bodyPr/>
        <a:lstStyle/>
        <a:p>
          <a:endParaRPr lang="tr-TR"/>
        </a:p>
      </dgm:t>
    </dgm:pt>
    <dgm:pt modelId="{0D869AD3-C5D6-4F9A-82B6-8EF3E1D8D36A}" type="sibTrans" cxnId="{72111C39-7832-4798-A37A-CCC08E539C76}">
      <dgm:prSet/>
      <dgm:spPr/>
      <dgm:t>
        <a:bodyPr/>
        <a:lstStyle/>
        <a:p>
          <a:endParaRPr lang="tr-TR"/>
        </a:p>
      </dgm:t>
    </dgm:pt>
    <dgm:pt modelId="{5C06487D-7548-4CC3-974E-09C3868F6E78}">
      <dgm:prSet phldrT="[Metin]" custT="1"/>
      <dgm:spPr/>
      <dgm:t>
        <a:bodyPr/>
        <a:lstStyle/>
        <a:p>
          <a:r>
            <a:rPr lang="tr-TR" sz="2500" b="1" dirty="0"/>
            <a:t>2</a:t>
          </a:r>
        </a:p>
      </dgm:t>
    </dgm:pt>
    <dgm:pt modelId="{E5E0BD87-3F34-4779-8EA7-CE9E018A13C1}" type="parTrans" cxnId="{6866B585-4ADA-4B3D-A20E-EDA5D0817A50}">
      <dgm:prSet/>
      <dgm:spPr/>
      <dgm:t>
        <a:bodyPr/>
        <a:lstStyle/>
        <a:p>
          <a:endParaRPr lang="tr-TR"/>
        </a:p>
      </dgm:t>
    </dgm:pt>
    <dgm:pt modelId="{08C12A60-0645-4353-9B89-CFC934799D53}" type="sibTrans" cxnId="{6866B585-4ADA-4B3D-A20E-EDA5D0817A50}">
      <dgm:prSet/>
      <dgm:spPr/>
      <dgm:t>
        <a:bodyPr/>
        <a:lstStyle/>
        <a:p>
          <a:endParaRPr lang="tr-TR"/>
        </a:p>
      </dgm:t>
    </dgm:pt>
    <dgm:pt modelId="{DA1E7B87-AEF9-45FB-8491-C62B194538E3}">
      <dgm:prSet phldrT="[Metin]" custT="1"/>
      <dgm:spPr/>
      <dgm:t>
        <a:bodyPr/>
        <a:lstStyle/>
        <a:p>
          <a:pPr algn="ctr"/>
          <a:r>
            <a:rPr lang="tr-TR" sz="2200" b="1" dirty="0"/>
            <a:t>KİSRANIN SARAYINDA 14 BURC YIKILDI</a:t>
          </a:r>
        </a:p>
      </dgm:t>
    </dgm:pt>
    <dgm:pt modelId="{E638B4DB-D112-46E9-A527-04EB8A3E4920}" type="parTrans" cxnId="{B47C9D64-ADDD-406C-8C92-042AED33A6F7}">
      <dgm:prSet/>
      <dgm:spPr/>
      <dgm:t>
        <a:bodyPr/>
        <a:lstStyle/>
        <a:p>
          <a:endParaRPr lang="tr-TR"/>
        </a:p>
      </dgm:t>
    </dgm:pt>
    <dgm:pt modelId="{45CAB752-9B3F-4834-BC96-0E82F267035D}" type="sibTrans" cxnId="{B47C9D64-ADDD-406C-8C92-042AED33A6F7}">
      <dgm:prSet/>
      <dgm:spPr/>
      <dgm:t>
        <a:bodyPr/>
        <a:lstStyle/>
        <a:p>
          <a:endParaRPr lang="tr-TR"/>
        </a:p>
      </dgm:t>
    </dgm:pt>
    <dgm:pt modelId="{3472E560-85DA-4093-A806-87B236E03A94}">
      <dgm:prSet phldrT="[Metin]" custT="1"/>
      <dgm:spPr/>
      <dgm:t>
        <a:bodyPr/>
        <a:lstStyle/>
        <a:p>
          <a:r>
            <a:rPr lang="tr-TR" sz="2500" b="1" dirty="0"/>
            <a:t>3</a:t>
          </a:r>
        </a:p>
      </dgm:t>
    </dgm:pt>
    <dgm:pt modelId="{8996C2BC-E457-4684-9F65-1055398DF3D7}" type="parTrans" cxnId="{EF0F8D06-F989-44E3-90AF-9CA8EBEB72A9}">
      <dgm:prSet/>
      <dgm:spPr/>
      <dgm:t>
        <a:bodyPr/>
        <a:lstStyle/>
        <a:p>
          <a:endParaRPr lang="tr-TR"/>
        </a:p>
      </dgm:t>
    </dgm:pt>
    <dgm:pt modelId="{388A9CC2-D745-472E-BBFE-D5B932600A44}" type="sibTrans" cxnId="{EF0F8D06-F989-44E3-90AF-9CA8EBEB72A9}">
      <dgm:prSet/>
      <dgm:spPr/>
      <dgm:t>
        <a:bodyPr/>
        <a:lstStyle/>
        <a:p>
          <a:endParaRPr lang="tr-TR"/>
        </a:p>
      </dgm:t>
    </dgm:pt>
    <dgm:pt modelId="{88676212-E337-4BAA-8EBE-0C48C42F11BF}">
      <dgm:prSet phldrT="[Metin]" custT="1"/>
      <dgm:spPr/>
      <dgm:t>
        <a:bodyPr/>
        <a:lstStyle/>
        <a:p>
          <a:pPr algn="ctr"/>
          <a:r>
            <a:rPr lang="tr-TR" sz="2200" b="1" dirty="0"/>
            <a:t>KABENİN İÇİNDEKİ BÜTÜN PUTLAR YIKILDI</a:t>
          </a:r>
        </a:p>
      </dgm:t>
    </dgm:pt>
    <dgm:pt modelId="{9C48B9E8-B60B-46C5-890F-224E36ABBC6C}" type="parTrans" cxnId="{326C6CA7-3986-4917-A934-997E0538756D}">
      <dgm:prSet/>
      <dgm:spPr/>
      <dgm:t>
        <a:bodyPr/>
        <a:lstStyle/>
        <a:p>
          <a:endParaRPr lang="tr-TR"/>
        </a:p>
      </dgm:t>
    </dgm:pt>
    <dgm:pt modelId="{74DCA8D2-2F17-45FC-9703-6DF84E65A3C3}" type="sibTrans" cxnId="{326C6CA7-3986-4917-A934-997E0538756D}">
      <dgm:prSet/>
      <dgm:spPr/>
      <dgm:t>
        <a:bodyPr/>
        <a:lstStyle/>
        <a:p>
          <a:endParaRPr lang="tr-TR"/>
        </a:p>
      </dgm:t>
    </dgm:pt>
    <dgm:pt modelId="{55C75803-40F3-4B8C-9809-4A9FC2AC65A5}" type="pres">
      <dgm:prSet presAssocID="{D15ADBA3-E1F8-424B-B691-3ED645D015BC}" presName="Name0" presStyleCnt="0">
        <dgm:presLayoutVars>
          <dgm:chMax/>
          <dgm:chPref/>
          <dgm:dir/>
        </dgm:presLayoutVars>
      </dgm:prSet>
      <dgm:spPr/>
    </dgm:pt>
    <dgm:pt modelId="{CC01AB39-2EA7-4681-B6FE-2E6815052FA4}" type="pres">
      <dgm:prSet presAssocID="{8658FB83-BD9F-4991-AA34-688708E186D5}" presName="parenttextcomposite" presStyleCnt="0"/>
      <dgm:spPr/>
    </dgm:pt>
    <dgm:pt modelId="{9825ADAD-EBAD-42E9-900E-8406DB177324}" type="pres">
      <dgm:prSet presAssocID="{8658FB83-BD9F-4991-AA34-688708E186D5}" presName="parenttext" presStyleLbl="revTx" presStyleIdx="0" presStyleCnt="3">
        <dgm:presLayoutVars>
          <dgm:chMax/>
          <dgm:chPref val="2"/>
          <dgm:bulletEnabled val="1"/>
        </dgm:presLayoutVars>
      </dgm:prSet>
      <dgm:spPr/>
    </dgm:pt>
    <dgm:pt modelId="{A1665332-2B17-4706-9F64-8C113DE13F2E}" type="pres">
      <dgm:prSet presAssocID="{8658FB83-BD9F-4991-AA34-688708E186D5}" presName="composite" presStyleCnt="0"/>
      <dgm:spPr/>
    </dgm:pt>
    <dgm:pt modelId="{85EB7A3F-B937-4F6A-BE78-38CAA631FDAD}" type="pres">
      <dgm:prSet presAssocID="{8658FB83-BD9F-4991-AA34-688708E186D5}" presName="chevron1" presStyleLbl="alignNode1" presStyleIdx="0" presStyleCnt="21"/>
      <dgm:spPr/>
    </dgm:pt>
    <dgm:pt modelId="{63216A27-FA99-4FE1-B71D-C07962466BA7}" type="pres">
      <dgm:prSet presAssocID="{8658FB83-BD9F-4991-AA34-688708E186D5}" presName="chevron2" presStyleLbl="alignNode1" presStyleIdx="1" presStyleCnt="21"/>
      <dgm:spPr/>
    </dgm:pt>
    <dgm:pt modelId="{A733DB6E-D311-49A5-860B-5729E9985446}" type="pres">
      <dgm:prSet presAssocID="{8658FB83-BD9F-4991-AA34-688708E186D5}" presName="chevron3" presStyleLbl="alignNode1" presStyleIdx="2" presStyleCnt="21"/>
      <dgm:spPr/>
    </dgm:pt>
    <dgm:pt modelId="{2F035293-0279-4555-B63D-84B64268CAB5}" type="pres">
      <dgm:prSet presAssocID="{8658FB83-BD9F-4991-AA34-688708E186D5}" presName="chevron4" presStyleLbl="alignNode1" presStyleIdx="3" presStyleCnt="21"/>
      <dgm:spPr/>
    </dgm:pt>
    <dgm:pt modelId="{505FA30F-A52B-43CB-B729-E5CE0F039C91}" type="pres">
      <dgm:prSet presAssocID="{8658FB83-BD9F-4991-AA34-688708E186D5}" presName="chevron5" presStyleLbl="alignNode1" presStyleIdx="4" presStyleCnt="21"/>
      <dgm:spPr/>
    </dgm:pt>
    <dgm:pt modelId="{1376C7A4-9D1B-4E16-8185-ADD607879EA8}" type="pres">
      <dgm:prSet presAssocID="{8658FB83-BD9F-4991-AA34-688708E186D5}" presName="chevron6" presStyleLbl="alignNode1" presStyleIdx="5" presStyleCnt="21"/>
      <dgm:spPr/>
    </dgm:pt>
    <dgm:pt modelId="{937D4797-2870-408F-AF16-684CBFAECE61}" type="pres">
      <dgm:prSet presAssocID="{8658FB83-BD9F-4991-AA34-688708E186D5}" presName="chevron7" presStyleLbl="alignNode1" presStyleIdx="6" presStyleCnt="21"/>
      <dgm:spPr/>
    </dgm:pt>
    <dgm:pt modelId="{7D962CFB-6BB0-4851-86F1-C8B5A96B204F}" type="pres">
      <dgm:prSet presAssocID="{8658FB83-BD9F-4991-AA34-688708E186D5}" presName="childtext" presStyleLbl="solidFgAcc1" presStyleIdx="0" presStyleCnt="3" custLinFactNeighborX="-548" custLinFactNeighborY="-1851">
        <dgm:presLayoutVars>
          <dgm:chMax/>
          <dgm:chPref val="0"/>
          <dgm:bulletEnabled val="1"/>
        </dgm:presLayoutVars>
      </dgm:prSet>
      <dgm:spPr/>
    </dgm:pt>
    <dgm:pt modelId="{0076AFE4-0142-4860-88A9-7B2C2743F31D}" type="pres">
      <dgm:prSet presAssocID="{4D72F240-82F6-4AD0-9F33-5133EA381787}" presName="sibTrans" presStyleCnt="0"/>
      <dgm:spPr/>
    </dgm:pt>
    <dgm:pt modelId="{2155CE09-7F4B-416E-869E-1F63EDE361E0}" type="pres">
      <dgm:prSet presAssocID="{5C06487D-7548-4CC3-974E-09C3868F6E78}" presName="parenttextcomposite" presStyleCnt="0"/>
      <dgm:spPr/>
    </dgm:pt>
    <dgm:pt modelId="{3CEB39E8-78D9-4F3E-BEAE-569C5359621A}" type="pres">
      <dgm:prSet presAssocID="{5C06487D-7548-4CC3-974E-09C3868F6E78}" presName="parenttext" presStyleLbl="revTx" presStyleIdx="1" presStyleCnt="3">
        <dgm:presLayoutVars>
          <dgm:chMax/>
          <dgm:chPref val="2"/>
          <dgm:bulletEnabled val="1"/>
        </dgm:presLayoutVars>
      </dgm:prSet>
      <dgm:spPr/>
    </dgm:pt>
    <dgm:pt modelId="{0A8A03F9-8490-43F7-A2A3-D4B22D3C0B08}" type="pres">
      <dgm:prSet presAssocID="{5C06487D-7548-4CC3-974E-09C3868F6E78}" presName="composite" presStyleCnt="0"/>
      <dgm:spPr/>
    </dgm:pt>
    <dgm:pt modelId="{EE3D1280-4BAF-4B68-8414-17C13E0F4804}" type="pres">
      <dgm:prSet presAssocID="{5C06487D-7548-4CC3-974E-09C3868F6E78}" presName="chevron1" presStyleLbl="alignNode1" presStyleIdx="7" presStyleCnt="21"/>
      <dgm:spPr/>
    </dgm:pt>
    <dgm:pt modelId="{B07C18B8-E573-4300-A77C-B798810DFE66}" type="pres">
      <dgm:prSet presAssocID="{5C06487D-7548-4CC3-974E-09C3868F6E78}" presName="chevron2" presStyleLbl="alignNode1" presStyleIdx="8" presStyleCnt="21"/>
      <dgm:spPr/>
    </dgm:pt>
    <dgm:pt modelId="{528E6AA9-D130-495A-A183-30DD38BA28EB}" type="pres">
      <dgm:prSet presAssocID="{5C06487D-7548-4CC3-974E-09C3868F6E78}" presName="chevron3" presStyleLbl="alignNode1" presStyleIdx="9" presStyleCnt="21"/>
      <dgm:spPr/>
    </dgm:pt>
    <dgm:pt modelId="{91ED01F3-6230-4482-858E-F40F2285F00D}" type="pres">
      <dgm:prSet presAssocID="{5C06487D-7548-4CC3-974E-09C3868F6E78}" presName="chevron4" presStyleLbl="alignNode1" presStyleIdx="10" presStyleCnt="21"/>
      <dgm:spPr/>
    </dgm:pt>
    <dgm:pt modelId="{75F0C0C7-FD7A-4702-A4A6-8C4DE4900F5C}" type="pres">
      <dgm:prSet presAssocID="{5C06487D-7548-4CC3-974E-09C3868F6E78}" presName="chevron5" presStyleLbl="alignNode1" presStyleIdx="11" presStyleCnt="21"/>
      <dgm:spPr/>
    </dgm:pt>
    <dgm:pt modelId="{B23BE989-1681-4105-9CC7-B2EF2BD3129E}" type="pres">
      <dgm:prSet presAssocID="{5C06487D-7548-4CC3-974E-09C3868F6E78}" presName="chevron6" presStyleLbl="alignNode1" presStyleIdx="12" presStyleCnt="21"/>
      <dgm:spPr/>
    </dgm:pt>
    <dgm:pt modelId="{02B703BC-6AEE-4615-BCFD-59EEBA8EFD75}" type="pres">
      <dgm:prSet presAssocID="{5C06487D-7548-4CC3-974E-09C3868F6E78}" presName="chevron7" presStyleLbl="alignNode1" presStyleIdx="13" presStyleCnt="21"/>
      <dgm:spPr/>
    </dgm:pt>
    <dgm:pt modelId="{13D3E57D-A27F-4FFE-9645-707911CCD792}" type="pres">
      <dgm:prSet presAssocID="{5C06487D-7548-4CC3-974E-09C3868F6E78}" presName="childtext" presStyleLbl="solidFgAcc1" presStyleIdx="1" presStyleCnt="3">
        <dgm:presLayoutVars>
          <dgm:chMax/>
          <dgm:chPref val="0"/>
          <dgm:bulletEnabled val="1"/>
        </dgm:presLayoutVars>
      </dgm:prSet>
      <dgm:spPr/>
    </dgm:pt>
    <dgm:pt modelId="{FB0456D3-DFF4-42CF-BF8D-652AB51AAF0D}" type="pres">
      <dgm:prSet presAssocID="{08C12A60-0645-4353-9B89-CFC934799D53}" presName="sibTrans" presStyleCnt="0"/>
      <dgm:spPr/>
    </dgm:pt>
    <dgm:pt modelId="{B3C811D5-1F01-4464-8B25-96E59351DA32}" type="pres">
      <dgm:prSet presAssocID="{3472E560-85DA-4093-A806-87B236E03A94}" presName="parenttextcomposite" presStyleCnt="0"/>
      <dgm:spPr/>
    </dgm:pt>
    <dgm:pt modelId="{04E626B6-4C36-45C2-916A-3EDBDF9C4DC3}" type="pres">
      <dgm:prSet presAssocID="{3472E560-85DA-4093-A806-87B236E03A94}" presName="parenttext" presStyleLbl="revTx" presStyleIdx="2" presStyleCnt="3">
        <dgm:presLayoutVars>
          <dgm:chMax/>
          <dgm:chPref val="2"/>
          <dgm:bulletEnabled val="1"/>
        </dgm:presLayoutVars>
      </dgm:prSet>
      <dgm:spPr/>
    </dgm:pt>
    <dgm:pt modelId="{8823BBBB-6AEB-4ADA-8DCF-8E3D8298644C}" type="pres">
      <dgm:prSet presAssocID="{3472E560-85DA-4093-A806-87B236E03A94}" presName="composite" presStyleCnt="0"/>
      <dgm:spPr/>
    </dgm:pt>
    <dgm:pt modelId="{38C1156B-BBF3-44FB-8CA5-246A6D1EF1E6}" type="pres">
      <dgm:prSet presAssocID="{3472E560-85DA-4093-A806-87B236E03A94}" presName="chevron1" presStyleLbl="alignNode1" presStyleIdx="14" presStyleCnt="21"/>
      <dgm:spPr/>
    </dgm:pt>
    <dgm:pt modelId="{DAD9F964-C2C8-460B-90EE-4496B1D87C65}" type="pres">
      <dgm:prSet presAssocID="{3472E560-85DA-4093-A806-87B236E03A94}" presName="chevron2" presStyleLbl="alignNode1" presStyleIdx="15" presStyleCnt="21"/>
      <dgm:spPr/>
    </dgm:pt>
    <dgm:pt modelId="{05E7DF93-08F4-4493-A330-977EC669EB76}" type="pres">
      <dgm:prSet presAssocID="{3472E560-85DA-4093-A806-87B236E03A94}" presName="chevron3" presStyleLbl="alignNode1" presStyleIdx="16" presStyleCnt="21"/>
      <dgm:spPr/>
    </dgm:pt>
    <dgm:pt modelId="{E7EAB8F3-8588-4F33-9503-683C266C9440}" type="pres">
      <dgm:prSet presAssocID="{3472E560-85DA-4093-A806-87B236E03A94}" presName="chevron4" presStyleLbl="alignNode1" presStyleIdx="17" presStyleCnt="21"/>
      <dgm:spPr/>
    </dgm:pt>
    <dgm:pt modelId="{D7B35F7A-DE0A-4A83-A126-461791D64577}" type="pres">
      <dgm:prSet presAssocID="{3472E560-85DA-4093-A806-87B236E03A94}" presName="chevron5" presStyleLbl="alignNode1" presStyleIdx="18" presStyleCnt="21"/>
      <dgm:spPr/>
    </dgm:pt>
    <dgm:pt modelId="{40E36951-3643-44D9-AB46-9908CA8102AD}" type="pres">
      <dgm:prSet presAssocID="{3472E560-85DA-4093-A806-87B236E03A94}" presName="chevron6" presStyleLbl="alignNode1" presStyleIdx="19" presStyleCnt="21"/>
      <dgm:spPr/>
    </dgm:pt>
    <dgm:pt modelId="{3CBC25B4-88AF-48A8-B68A-78CE7B755408}" type="pres">
      <dgm:prSet presAssocID="{3472E560-85DA-4093-A806-87B236E03A94}" presName="chevron7" presStyleLbl="alignNode1" presStyleIdx="20" presStyleCnt="21"/>
      <dgm:spPr/>
    </dgm:pt>
    <dgm:pt modelId="{F6847375-D088-466A-BB3D-ACA89C8F5132}" type="pres">
      <dgm:prSet presAssocID="{3472E560-85DA-4093-A806-87B236E03A94}" presName="childtext" presStyleLbl="solidFgAcc1" presStyleIdx="2" presStyleCnt="3" custScaleY="99970" custLinFactNeighborX="-548" custLinFactNeighborY="-1851">
        <dgm:presLayoutVars>
          <dgm:chMax/>
          <dgm:chPref val="0"/>
          <dgm:bulletEnabled val="1"/>
        </dgm:presLayoutVars>
      </dgm:prSet>
      <dgm:spPr/>
    </dgm:pt>
  </dgm:ptLst>
  <dgm:cxnLst>
    <dgm:cxn modelId="{EF0F8D06-F989-44E3-90AF-9CA8EBEB72A9}" srcId="{D15ADBA3-E1F8-424B-B691-3ED645D015BC}" destId="{3472E560-85DA-4093-A806-87B236E03A94}" srcOrd="2" destOrd="0" parTransId="{8996C2BC-E457-4684-9F65-1055398DF3D7}" sibTransId="{388A9CC2-D745-472E-BBFE-D5B932600A44}"/>
    <dgm:cxn modelId="{FCD32B10-AB76-4A19-9A18-9A87EDF6B28B}" type="presOf" srcId="{E77D3CC0-EAE5-4649-A52E-7B2B49B348BA}" destId="{7D962CFB-6BB0-4851-86F1-C8B5A96B204F}" srcOrd="0" destOrd="0" presId="urn:microsoft.com/office/officeart/2008/layout/VerticalAccentList"/>
    <dgm:cxn modelId="{72111C39-7832-4798-A37A-CCC08E539C76}" srcId="{8658FB83-BD9F-4991-AA34-688708E186D5}" destId="{E77D3CC0-EAE5-4649-A52E-7B2B49B348BA}" srcOrd="0" destOrd="0" parTransId="{6674F9B0-E387-4579-8351-E8A1AC274278}" sibTransId="{0D869AD3-C5D6-4F9A-82B6-8EF3E1D8D36A}"/>
    <dgm:cxn modelId="{DDBDFC3D-CE21-4538-97F4-6E2C1C647015}" type="presOf" srcId="{3472E560-85DA-4093-A806-87B236E03A94}" destId="{04E626B6-4C36-45C2-916A-3EDBDF9C4DC3}" srcOrd="0" destOrd="0" presId="urn:microsoft.com/office/officeart/2008/layout/VerticalAccentList"/>
    <dgm:cxn modelId="{B47C9D64-ADDD-406C-8C92-042AED33A6F7}" srcId="{5C06487D-7548-4CC3-974E-09C3868F6E78}" destId="{DA1E7B87-AEF9-45FB-8491-C62B194538E3}" srcOrd="0" destOrd="0" parTransId="{E638B4DB-D112-46E9-A527-04EB8A3E4920}" sibTransId="{45CAB752-9B3F-4834-BC96-0E82F267035D}"/>
    <dgm:cxn modelId="{8BACD26F-F143-482C-9E69-CB6C8A9FBDC2}" type="presOf" srcId="{DA1E7B87-AEF9-45FB-8491-C62B194538E3}" destId="{13D3E57D-A27F-4FFE-9645-707911CCD792}" srcOrd="0" destOrd="0" presId="urn:microsoft.com/office/officeart/2008/layout/VerticalAccentList"/>
    <dgm:cxn modelId="{6866B585-4ADA-4B3D-A20E-EDA5D0817A50}" srcId="{D15ADBA3-E1F8-424B-B691-3ED645D015BC}" destId="{5C06487D-7548-4CC3-974E-09C3868F6E78}" srcOrd="1" destOrd="0" parTransId="{E5E0BD87-3F34-4779-8EA7-CE9E018A13C1}" sibTransId="{08C12A60-0645-4353-9B89-CFC934799D53}"/>
    <dgm:cxn modelId="{E3AC918F-8D30-464C-A359-1DDB537F8955}" type="presOf" srcId="{8658FB83-BD9F-4991-AA34-688708E186D5}" destId="{9825ADAD-EBAD-42E9-900E-8406DB177324}" srcOrd="0" destOrd="0" presId="urn:microsoft.com/office/officeart/2008/layout/VerticalAccentList"/>
    <dgm:cxn modelId="{326C6CA7-3986-4917-A934-997E0538756D}" srcId="{3472E560-85DA-4093-A806-87B236E03A94}" destId="{88676212-E337-4BAA-8EBE-0C48C42F11BF}" srcOrd="0" destOrd="0" parTransId="{9C48B9E8-B60B-46C5-890F-224E36ABBC6C}" sibTransId="{74DCA8D2-2F17-45FC-9703-6DF84E65A3C3}"/>
    <dgm:cxn modelId="{E5AA17DF-407D-4B86-B006-3F0DE3E02829}" srcId="{D15ADBA3-E1F8-424B-B691-3ED645D015BC}" destId="{8658FB83-BD9F-4991-AA34-688708E186D5}" srcOrd="0" destOrd="0" parTransId="{2868CF9D-8446-4CF5-8C9D-9AD479236AEB}" sibTransId="{4D72F240-82F6-4AD0-9F33-5133EA381787}"/>
    <dgm:cxn modelId="{B565FCE2-9339-413C-8961-66AF1A7B5500}" type="presOf" srcId="{D15ADBA3-E1F8-424B-B691-3ED645D015BC}" destId="{55C75803-40F3-4B8C-9809-4A9FC2AC65A5}" srcOrd="0" destOrd="0" presId="urn:microsoft.com/office/officeart/2008/layout/VerticalAccentList"/>
    <dgm:cxn modelId="{117060E9-BE69-4597-97BD-43E18CF6EF7E}" type="presOf" srcId="{5C06487D-7548-4CC3-974E-09C3868F6E78}" destId="{3CEB39E8-78D9-4F3E-BEAE-569C5359621A}" srcOrd="0" destOrd="0" presId="urn:microsoft.com/office/officeart/2008/layout/VerticalAccentList"/>
    <dgm:cxn modelId="{513BDCF5-632E-415A-A449-7F849997B622}" type="presOf" srcId="{88676212-E337-4BAA-8EBE-0C48C42F11BF}" destId="{F6847375-D088-466A-BB3D-ACA89C8F5132}" srcOrd="0" destOrd="0" presId="urn:microsoft.com/office/officeart/2008/layout/VerticalAccentList"/>
    <dgm:cxn modelId="{18464BC7-7F72-4231-9C96-D5DBED293527}" type="presParOf" srcId="{55C75803-40F3-4B8C-9809-4A9FC2AC65A5}" destId="{CC01AB39-2EA7-4681-B6FE-2E6815052FA4}" srcOrd="0" destOrd="0" presId="urn:microsoft.com/office/officeart/2008/layout/VerticalAccentList"/>
    <dgm:cxn modelId="{231D1E12-0109-4E97-926E-56B271F2B62C}" type="presParOf" srcId="{CC01AB39-2EA7-4681-B6FE-2E6815052FA4}" destId="{9825ADAD-EBAD-42E9-900E-8406DB177324}" srcOrd="0" destOrd="0" presId="urn:microsoft.com/office/officeart/2008/layout/VerticalAccentList"/>
    <dgm:cxn modelId="{43C12A0F-B088-458A-8E94-16414F5E753A}" type="presParOf" srcId="{55C75803-40F3-4B8C-9809-4A9FC2AC65A5}" destId="{A1665332-2B17-4706-9F64-8C113DE13F2E}" srcOrd="1" destOrd="0" presId="urn:microsoft.com/office/officeart/2008/layout/VerticalAccentList"/>
    <dgm:cxn modelId="{92DDCF03-6C05-45AB-ABBD-4AB7F48B1457}" type="presParOf" srcId="{A1665332-2B17-4706-9F64-8C113DE13F2E}" destId="{85EB7A3F-B937-4F6A-BE78-38CAA631FDAD}" srcOrd="0" destOrd="0" presId="urn:microsoft.com/office/officeart/2008/layout/VerticalAccentList"/>
    <dgm:cxn modelId="{BBF91F4C-9F5F-4E02-AD78-9BF51F807A74}" type="presParOf" srcId="{A1665332-2B17-4706-9F64-8C113DE13F2E}" destId="{63216A27-FA99-4FE1-B71D-C07962466BA7}" srcOrd="1" destOrd="0" presId="urn:microsoft.com/office/officeart/2008/layout/VerticalAccentList"/>
    <dgm:cxn modelId="{4769B1B4-0116-4B6D-865F-66BEE5E4DD62}" type="presParOf" srcId="{A1665332-2B17-4706-9F64-8C113DE13F2E}" destId="{A733DB6E-D311-49A5-860B-5729E9985446}" srcOrd="2" destOrd="0" presId="urn:microsoft.com/office/officeart/2008/layout/VerticalAccentList"/>
    <dgm:cxn modelId="{D03F0D36-2364-4550-A352-13DE0C9898E9}" type="presParOf" srcId="{A1665332-2B17-4706-9F64-8C113DE13F2E}" destId="{2F035293-0279-4555-B63D-84B64268CAB5}" srcOrd="3" destOrd="0" presId="urn:microsoft.com/office/officeart/2008/layout/VerticalAccentList"/>
    <dgm:cxn modelId="{3D2637C1-B4EA-408E-9990-D92F5B60D038}" type="presParOf" srcId="{A1665332-2B17-4706-9F64-8C113DE13F2E}" destId="{505FA30F-A52B-43CB-B729-E5CE0F039C91}" srcOrd="4" destOrd="0" presId="urn:microsoft.com/office/officeart/2008/layout/VerticalAccentList"/>
    <dgm:cxn modelId="{DF9CB996-2C4D-4E56-9707-C947AC18E9A4}" type="presParOf" srcId="{A1665332-2B17-4706-9F64-8C113DE13F2E}" destId="{1376C7A4-9D1B-4E16-8185-ADD607879EA8}" srcOrd="5" destOrd="0" presId="urn:microsoft.com/office/officeart/2008/layout/VerticalAccentList"/>
    <dgm:cxn modelId="{B94D307D-EF0A-4A8A-84CD-C81F2AA078DB}" type="presParOf" srcId="{A1665332-2B17-4706-9F64-8C113DE13F2E}" destId="{937D4797-2870-408F-AF16-684CBFAECE61}" srcOrd="6" destOrd="0" presId="urn:microsoft.com/office/officeart/2008/layout/VerticalAccentList"/>
    <dgm:cxn modelId="{3BCF3EF3-6C47-4B7D-8011-242FED3CBCC5}" type="presParOf" srcId="{A1665332-2B17-4706-9F64-8C113DE13F2E}" destId="{7D962CFB-6BB0-4851-86F1-C8B5A96B204F}" srcOrd="7" destOrd="0" presId="urn:microsoft.com/office/officeart/2008/layout/VerticalAccentList"/>
    <dgm:cxn modelId="{9330994A-3EFF-4533-B427-04F6BBC55C2E}" type="presParOf" srcId="{55C75803-40F3-4B8C-9809-4A9FC2AC65A5}" destId="{0076AFE4-0142-4860-88A9-7B2C2743F31D}" srcOrd="2" destOrd="0" presId="urn:microsoft.com/office/officeart/2008/layout/VerticalAccentList"/>
    <dgm:cxn modelId="{585486E0-4DE1-4C91-8E51-08329ABC40DC}" type="presParOf" srcId="{55C75803-40F3-4B8C-9809-4A9FC2AC65A5}" destId="{2155CE09-7F4B-416E-869E-1F63EDE361E0}" srcOrd="3" destOrd="0" presId="urn:microsoft.com/office/officeart/2008/layout/VerticalAccentList"/>
    <dgm:cxn modelId="{5EB774C0-54CE-4FD1-BED1-E79303AF6406}" type="presParOf" srcId="{2155CE09-7F4B-416E-869E-1F63EDE361E0}" destId="{3CEB39E8-78D9-4F3E-BEAE-569C5359621A}" srcOrd="0" destOrd="0" presId="urn:microsoft.com/office/officeart/2008/layout/VerticalAccentList"/>
    <dgm:cxn modelId="{4E6B24D4-7573-47FD-98DC-2A78EE8FC3F4}" type="presParOf" srcId="{55C75803-40F3-4B8C-9809-4A9FC2AC65A5}" destId="{0A8A03F9-8490-43F7-A2A3-D4B22D3C0B08}" srcOrd="4" destOrd="0" presId="urn:microsoft.com/office/officeart/2008/layout/VerticalAccentList"/>
    <dgm:cxn modelId="{EA95270C-052C-4618-AA77-02EFE2240974}" type="presParOf" srcId="{0A8A03F9-8490-43F7-A2A3-D4B22D3C0B08}" destId="{EE3D1280-4BAF-4B68-8414-17C13E0F4804}" srcOrd="0" destOrd="0" presId="urn:microsoft.com/office/officeart/2008/layout/VerticalAccentList"/>
    <dgm:cxn modelId="{03FF4477-E5C8-4D90-BB8B-721A736A960B}" type="presParOf" srcId="{0A8A03F9-8490-43F7-A2A3-D4B22D3C0B08}" destId="{B07C18B8-E573-4300-A77C-B798810DFE66}" srcOrd="1" destOrd="0" presId="urn:microsoft.com/office/officeart/2008/layout/VerticalAccentList"/>
    <dgm:cxn modelId="{54D9FE56-B18D-4ADB-980B-D2B48BF22678}" type="presParOf" srcId="{0A8A03F9-8490-43F7-A2A3-D4B22D3C0B08}" destId="{528E6AA9-D130-495A-A183-30DD38BA28EB}" srcOrd="2" destOrd="0" presId="urn:microsoft.com/office/officeart/2008/layout/VerticalAccentList"/>
    <dgm:cxn modelId="{14BABF5C-CF15-4159-8825-99559ABAAB25}" type="presParOf" srcId="{0A8A03F9-8490-43F7-A2A3-D4B22D3C0B08}" destId="{91ED01F3-6230-4482-858E-F40F2285F00D}" srcOrd="3" destOrd="0" presId="urn:microsoft.com/office/officeart/2008/layout/VerticalAccentList"/>
    <dgm:cxn modelId="{99B62D89-B098-447C-A49A-7D28F12161F3}" type="presParOf" srcId="{0A8A03F9-8490-43F7-A2A3-D4B22D3C0B08}" destId="{75F0C0C7-FD7A-4702-A4A6-8C4DE4900F5C}" srcOrd="4" destOrd="0" presId="urn:microsoft.com/office/officeart/2008/layout/VerticalAccentList"/>
    <dgm:cxn modelId="{AF2BBF66-DDCC-4923-953A-687C8618AA43}" type="presParOf" srcId="{0A8A03F9-8490-43F7-A2A3-D4B22D3C0B08}" destId="{B23BE989-1681-4105-9CC7-B2EF2BD3129E}" srcOrd="5" destOrd="0" presId="urn:microsoft.com/office/officeart/2008/layout/VerticalAccentList"/>
    <dgm:cxn modelId="{D784F2A1-EE9C-4E01-866F-D4E87A47A7BC}" type="presParOf" srcId="{0A8A03F9-8490-43F7-A2A3-D4B22D3C0B08}" destId="{02B703BC-6AEE-4615-BCFD-59EEBA8EFD75}" srcOrd="6" destOrd="0" presId="urn:microsoft.com/office/officeart/2008/layout/VerticalAccentList"/>
    <dgm:cxn modelId="{5CF2CDEB-F3C3-477D-8779-A9466FA912F3}" type="presParOf" srcId="{0A8A03F9-8490-43F7-A2A3-D4B22D3C0B08}" destId="{13D3E57D-A27F-4FFE-9645-707911CCD792}" srcOrd="7" destOrd="0" presId="urn:microsoft.com/office/officeart/2008/layout/VerticalAccentList"/>
    <dgm:cxn modelId="{B4FAA15C-4E0D-436C-88F3-3407AAB1A0B9}" type="presParOf" srcId="{55C75803-40F3-4B8C-9809-4A9FC2AC65A5}" destId="{FB0456D3-DFF4-42CF-BF8D-652AB51AAF0D}" srcOrd="5" destOrd="0" presId="urn:microsoft.com/office/officeart/2008/layout/VerticalAccentList"/>
    <dgm:cxn modelId="{9AE96CC4-F554-43B6-9DB0-A276088126EE}" type="presParOf" srcId="{55C75803-40F3-4B8C-9809-4A9FC2AC65A5}" destId="{B3C811D5-1F01-4464-8B25-96E59351DA32}" srcOrd="6" destOrd="0" presId="urn:microsoft.com/office/officeart/2008/layout/VerticalAccentList"/>
    <dgm:cxn modelId="{B041A347-0C6C-4D53-8E75-C14DB4F1773C}" type="presParOf" srcId="{B3C811D5-1F01-4464-8B25-96E59351DA32}" destId="{04E626B6-4C36-45C2-916A-3EDBDF9C4DC3}" srcOrd="0" destOrd="0" presId="urn:microsoft.com/office/officeart/2008/layout/VerticalAccentList"/>
    <dgm:cxn modelId="{DE089EA7-69B2-4D0E-90FC-7BAE9C83D1F6}" type="presParOf" srcId="{55C75803-40F3-4B8C-9809-4A9FC2AC65A5}" destId="{8823BBBB-6AEB-4ADA-8DCF-8E3D8298644C}" srcOrd="7" destOrd="0" presId="urn:microsoft.com/office/officeart/2008/layout/VerticalAccentList"/>
    <dgm:cxn modelId="{F8E0A421-2052-473E-9791-EAA67C721B26}" type="presParOf" srcId="{8823BBBB-6AEB-4ADA-8DCF-8E3D8298644C}" destId="{38C1156B-BBF3-44FB-8CA5-246A6D1EF1E6}" srcOrd="0" destOrd="0" presId="urn:microsoft.com/office/officeart/2008/layout/VerticalAccentList"/>
    <dgm:cxn modelId="{E876C2B7-15FB-4B1E-967C-B21CE148280A}" type="presParOf" srcId="{8823BBBB-6AEB-4ADA-8DCF-8E3D8298644C}" destId="{DAD9F964-C2C8-460B-90EE-4496B1D87C65}" srcOrd="1" destOrd="0" presId="urn:microsoft.com/office/officeart/2008/layout/VerticalAccentList"/>
    <dgm:cxn modelId="{8370A998-454C-4A66-B449-1B4D0C50D6C3}" type="presParOf" srcId="{8823BBBB-6AEB-4ADA-8DCF-8E3D8298644C}" destId="{05E7DF93-08F4-4493-A330-977EC669EB76}" srcOrd="2" destOrd="0" presId="urn:microsoft.com/office/officeart/2008/layout/VerticalAccentList"/>
    <dgm:cxn modelId="{A3DA9885-A880-41F0-AEC8-5B3830488AFD}" type="presParOf" srcId="{8823BBBB-6AEB-4ADA-8DCF-8E3D8298644C}" destId="{E7EAB8F3-8588-4F33-9503-683C266C9440}" srcOrd="3" destOrd="0" presId="urn:microsoft.com/office/officeart/2008/layout/VerticalAccentList"/>
    <dgm:cxn modelId="{9D913285-B06B-4134-982B-AF92D2AA4D2C}" type="presParOf" srcId="{8823BBBB-6AEB-4ADA-8DCF-8E3D8298644C}" destId="{D7B35F7A-DE0A-4A83-A126-461791D64577}" srcOrd="4" destOrd="0" presId="urn:microsoft.com/office/officeart/2008/layout/VerticalAccentList"/>
    <dgm:cxn modelId="{F4AFF183-1510-4CA2-9D87-6906CF7BD6B4}" type="presParOf" srcId="{8823BBBB-6AEB-4ADA-8DCF-8E3D8298644C}" destId="{40E36951-3643-44D9-AB46-9908CA8102AD}" srcOrd="5" destOrd="0" presId="urn:microsoft.com/office/officeart/2008/layout/VerticalAccentList"/>
    <dgm:cxn modelId="{8FFBB682-2009-46AF-8C48-6E1B242ED7DA}" type="presParOf" srcId="{8823BBBB-6AEB-4ADA-8DCF-8E3D8298644C}" destId="{3CBC25B4-88AF-48A8-B68A-78CE7B755408}" srcOrd="6" destOrd="0" presId="urn:microsoft.com/office/officeart/2008/layout/VerticalAccentList"/>
    <dgm:cxn modelId="{1AD74CCC-052D-4B80-BDE0-06E624F1765E}" type="presParOf" srcId="{8823BBBB-6AEB-4ADA-8DCF-8E3D8298644C}" destId="{F6847375-D088-466A-BB3D-ACA89C8F5132}"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40DC99-1B06-4F42-B295-AC3BC13944A2}" type="doc">
      <dgm:prSet loTypeId="urn:microsoft.com/office/officeart/2008/layout/VerticalAccentList" loCatId="list" qsTypeId="urn:microsoft.com/office/officeart/2005/8/quickstyle/3d1" qsCatId="3D" csTypeId="urn:microsoft.com/office/officeart/2005/8/colors/accent5_1" csCatId="accent5" phldr="1"/>
      <dgm:spPr/>
      <dgm:t>
        <a:bodyPr/>
        <a:lstStyle/>
        <a:p>
          <a:endParaRPr lang="tr-TR"/>
        </a:p>
      </dgm:t>
    </dgm:pt>
    <dgm:pt modelId="{74A32BB4-0E8A-4552-8403-9DC7C277685D}">
      <dgm:prSet phldrT="[Metin]" custT="1"/>
      <dgm:spPr/>
      <dgm:t>
        <a:bodyPr/>
        <a:lstStyle/>
        <a:p>
          <a:r>
            <a:rPr lang="tr-TR" sz="2500" b="1" dirty="0"/>
            <a:t>4</a:t>
          </a:r>
        </a:p>
      </dgm:t>
    </dgm:pt>
    <dgm:pt modelId="{CBD65771-B96F-4DAE-A7C7-5E13FAB21BFB}" type="parTrans" cxnId="{F1572A08-C8DF-457B-914D-6B928923EF5F}">
      <dgm:prSet/>
      <dgm:spPr/>
      <dgm:t>
        <a:bodyPr/>
        <a:lstStyle/>
        <a:p>
          <a:endParaRPr lang="tr-TR"/>
        </a:p>
      </dgm:t>
    </dgm:pt>
    <dgm:pt modelId="{0B19CFD3-1C71-40CC-9033-09984F14D98E}" type="sibTrans" cxnId="{F1572A08-C8DF-457B-914D-6B928923EF5F}">
      <dgm:prSet/>
      <dgm:spPr/>
      <dgm:t>
        <a:bodyPr/>
        <a:lstStyle/>
        <a:p>
          <a:endParaRPr lang="tr-TR"/>
        </a:p>
      </dgm:t>
    </dgm:pt>
    <dgm:pt modelId="{E1030DA0-DAAD-49ED-9360-E353C3761A2B}">
      <dgm:prSet phldrT="[Metin]" custT="1"/>
      <dgm:spPr/>
      <dgm:t>
        <a:bodyPr/>
        <a:lstStyle/>
        <a:p>
          <a:pPr algn="ctr"/>
          <a:r>
            <a:rPr lang="tr-TR" sz="2200" b="1" dirty="0"/>
            <a:t>MECUSİLERİN YÜZYILLIK ATEŞİ SÖNDÜ</a:t>
          </a:r>
        </a:p>
      </dgm:t>
    </dgm:pt>
    <dgm:pt modelId="{9214B1CD-BA05-4B22-943C-565BFF09AF40}" type="parTrans" cxnId="{88EF210B-9FDD-494B-A551-F95D0D671A90}">
      <dgm:prSet/>
      <dgm:spPr/>
      <dgm:t>
        <a:bodyPr/>
        <a:lstStyle/>
        <a:p>
          <a:endParaRPr lang="tr-TR"/>
        </a:p>
      </dgm:t>
    </dgm:pt>
    <dgm:pt modelId="{2D3A44C2-82F0-4DFE-9FE3-30CAB63AD867}" type="sibTrans" cxnId="{88EF210B-9FDD-494B-A551-F95D0D671A90}">
      <dgm:prSet/>
      <dgm:spPr/>
      <dgm:t>
        <a:bodyPr/>
        <a:lstStyle/>
        <a:p>
          <a:endParaRPr lang="tr-TR"/>
        </a:p>
      </dgm:t>
    </dgm:pt>
    <dgm:pt modelId="{E01D4240-9C1A-403B-B647-F783601C43BF}">
      <dgm:prSet phldrT="[Metin]" custT="1"/>
      <dgm:spPr/>
      <dgm:t>
        <a:bodyPr/>
        <a:lstStyle/>
        <a:p>
          <a:r>
            <a:rPr lang="tr-TR" sz="2500" b="1" dirty="0"/>
            <a:t>5</a:t>
          </a:r>
        </a:p>
      </dgm:t>
    </dgm:pt>
    <dgm:pt modelId="{E591410B-AD2E-4B69-91D3-6065993DCFC8}" type="parTrans" cxnId="{E1D56376-542C-4C63-9259-870587668BC6}">
      <dgm:prSet/>
      <dgm:spPr/>
      <dgm:t>
        <a:bodyPr/>
        <a:lstStyle/>
        <a:p>
          <a:endParaRPr lang="tr-TR"/>
        </a:p>
      </dgm:t>
    </dgm:pt>
    <dgm:pt modelId="{A2FBBF53-0470-4CFF-BF89-36B2DF2D4F22}" type="sibTrans" cxnId="{E1D56376-542C-4C63-9259-870587668BC6}">
      <dgm:prSet/>
      <dgm:spPr/>
      <dgm:t>
        <a:bodyPr/>
        <a:lstStyle/>
        <a:p>
          <a:endParaRPr lang="tr-TR"/>
        </a:p>
      </dgm:t>
    </dgm:pt>
    <dgm:pt modelId="{E3402D19-B2ED-4FB5-A289-3F28ECAD17CC}">
      <dgm:prSet phldrT="[Metin]" custT="1"/>
      <dgm:spPr/>
      <dgm:t>
        <a:bodyPr/>
        <a:lstStyle/>
        <a:p>
          <a:r>
            <a:rPr lang="tr-TR" sz="2200" b="1" dirty="0"/>
            <a:t>SEMEVE VADİSİ SEL SULARIYLA KAYBOLDU</a:t>
          </a:r>
        </a:p>
      </dgm:t>
    </dgm:pt>
    <dgm:pt modelId="{D517540D-0ADA-4830-9F07-7253EF5853E3}" type="parTrans" cxnId="{EE8A3868-9D11-4799-9EC9-FD8EF4F27E90}">
      <dgm:prSet/>
      <dgm:spPr/>
      <dgm:t>
        <a:bodyPr/>
        <a:lstStyle/>
        <a:p>
          <a:endParaRPr lang="tr-TR"/>
        </a:p>
      </dgm:t>
    </dgm:pt>
    <dgm:pt modelId="{FE1CB41F-C478-4538-AA17-7D66B44A00B0}" type="sibTrans" cxnId="{EE8A3868-9D11-4799-9EC9-FD8EF4F27E90}">
      <dgm:prSet/>
      <dgm:spPr/>
      <dgm:t>
        <a:bodyPr/>
        <a:lstStyle/>
        <a:p>
          <a:endParaRPr lang="tr-TR"/>
        </a:p>
      </dgm:t>
    </dgm:pt>
    <dgm:pt modelId="{EF03D5B7-EEAF-4605-AE9F-14CFBB2FAF6A}">
      <dgm:prSet phldrT="[Metin]" custT="1"/>
      <dgm:spPr/>
      <dgm:t>
        <a:bodyPr/>
        <a:lstStyle/>
        <a:p>
          <a:r>
            <a:rPr lang="tr-TR" sz="2500" b="1" dirty="0"/>
            <a:t>6</a:t>
          </a:r>
        </a:p>
      </dgm:t>
    </dgm:pt>
    <dgm:pt modelId="{181415F0-C2E8-4D2B-A48C-073834DF5EBF}" type="parTrans" cxnId="{807FDC8D-B5D9-474D-9AF4-E35DD9BE33A3}">
      <dgm:prSet/>
      <dgm:spPr/>
      <dgm:t>
        <a:bodyPr/>
        <a:lstStyle/>
        <a:p>
          <a:endParaRPr lang="tr-TR"/>
        </a:p>
      </dgm:t>
    </dgm:pt>
    <dgm:pt modelId="{959ADFFA-2B33-4A8C-8A73-77FADA5D834A}" type="sibTrans" cxnId="{807FDC8D-B5D9-474D-9AF4-E35DD9BE33A3}">
      <dgm:prSet/>
      <dgm:spPr/>
      <dgm:t>
        <a:bodyPr/>
        <a:lstStyle/>
        <a:p>
          <a:endParaRPr lang="tr-TR"/>
        </a:p>
      </dgm:t>
    </dgm:pt>
    <dgm:pt modelId="{7550381F-0F41-4C67-A9B7-A8E42AB9F063}">
      <dgm:prSet phldrT="[Metin]" custT="1"/>
      <dgm:spPr/>
      <dgm:t>
        <a:bodyPr/>
        <a:lstStyle/>
        <a:p>
          <a:pPr algn="ctr"/>
          <a:r>
            <a:rPr lang="tr-TR" sz="2200" b="1" dirty="0"/>
            <a:t>DOĞUDA VE BATIDA BİR NUR GÖRÜLDÜ</a:t>
          </a:r>
        </a:p>
      </dgm:t>
    </dgm:pt>
    <dgm:pt modelId="{685B55B3-5D10-49B8-BDE0-9906577B885D}" type="parTrans" cxnId="{B970CF70-5E69-47C5-9F6B-F6545F746457}">
      <dgm:prSet/>
      <dgm:spPr/>
      <dgm:t>
        <a:bodyPr/>
        <a:lstStyle/>
        <a:p>
          <a:endParaRPr lang="tr-TR"/>
        </a:p>
      </dgm:t>
    </dgm:pt>
    <dgm:pt modelId="{A0E477BA-9AD9-4955-BB50-CADAFDAF94DE}" type="sibTrans" cxnId="{B970CF70-5E69-47C5-9F6B-F6545F746457}">
      <dgm:prSet/>
      <dgm:spPr/>
      <dgm:t>
        <a:bodyPr/>
        <a:lstStyle/>
        <a:p>
          <a:endParaRPr lang="tr-TR"/>
        </a:p>
      </dgm:t>
    </dgm:pt>
    <dgm:pt modelId="{D5EE05EC-E82F-4ED1-902E-D271533925FD}" type="pres">
      <dgm:prSet presAssocID="{B740DC99-1B06-4F42-B295-AC3BC13944A2}" presName="Name0" presStyleCnt="0">
        <dgm:presLayoutVars>
          <dgm:chMax/>
          <dgm:chPref/>
          <dgm:dir/>
        </dgm:presLayoutVars>
      </dgm:prSet>
      <dgm:spPr/>
    </dgm:pt>
    <dgm:pt modelId="{0E7D0526-F4AC-4A77-9A9A-FFA208DB155D}" type="pres">
      <dgm:prSet presAssocID="{74A32BB4-0E8A-4552-8403-9DC7C277685D}" presName="parenttextcomposite" presStyleCnt="0"/>
      <dgm:spPr/>
    </dgm:pt>
    <dgm:pt modelId="{5B242D1F-B16B-4BD1-8823-B022B4FBE2F2}" type="pres">
      <dgm:prSet presAssocID="{74A32BB4-0E8A-4552-8403-9DC7C277685D}" presName="parenttext" presStyleLbl="revTx" presStyleIdx="0" presStyleCnt="3">
        <dgm:presLayoutVars>
          <dgm:chMax/>
          <dgm:chPref val="2"/>
          <dgm:bulletEnabled val="1"/>
        </dgm:presLayoutVars>
      </dgm:prSet>
      <dgm:spPr/>
    </dgm:pt>
    <dgm:pt modelId="{DEA096EB-BF28-4BA4-B895-A6630B1EA183}" type="pres">
      <dgm:prSet presAssocID="{74A32BB4-0E8A-4552-8403-9DC7C277685D}" presName="composite" presStyleCnt="0"/>
      <dgm:spPr/>
    </dgm:pt>
    <dgm:pt modelId="{69BCE45B-F2E4-4242-8CFA-8DE139E639D2}" type="pres">
      <dgm:prSet presAssocID="{74A32BB4-0E8A-4552-8403-9DC7C277685D}" presName="chevron1" presStyleLbl="alignNode1" presStyleIdx="0" presStyleCnt="21"/>
      <dgm:spPr/>
    </dgm:pt>
    <dgm:pt modelId="{38847534-AAB9-4519-806F-BDC1A155D68F}" type="pres">
      <dgm:prSet presAssocID="{74A32BB4-0E8A-4552-8403-9DC7C277685D}" presName="chevron2" presStyleLbl="alignNode1" presStyleIdx="1" presStyleCnt="21"/>
      <dgm:spPr/>
    </dgm:pt>
    <dgm:pt modelId="{92ADF3B5-686F-4643-A88E-A9275079D364}" type="pres">
      <dgm:prSet presAssocID="{74A32BB4-0E8A-4552-8403-9DC7C277685D}" presName="chevron3" presStyleLbl="alignNode1" presStyleIdx="2" presStyleCnt="21"/>
      <dgm:spPr/>
    </dgm:pt>
    <dgm:pt modelId="{E1E5E72A-3D33-4277-8A31-715102D4CFA8}" type="pres">
      <dgm:prSet presAssocID="{74A32BB4-0E8A-4552-8403-9DC7C277685D}" presName="chevron4" presStyleLbl="alignNode1" presStyleIdx="3" presStyleCnt="21"/>
      <dgm:spPr/>
    </dgm:pt>
    <dgm:pt modelId="{CB6C59C6-C044-4EF7-AFE6-1AED9B8D70BC}" type="pres">
      <dgm:prSet presAssocID="{74A32BB4-0E8A-4552-8403-9DC7C277685D}" presName="chevron5" presStyleLbl="alignNode1" presStyleIdx="4" presStyleCnt="21"/>
      <dgm:spPr/>
    </dgm:pt>
    <dgm:pt modelId="{E9007CB5-B34A-4CDF-9BDE-3EA519BAC30B}" type="pres">
      <dgm:prSet presAssocID="{74A32BB4-0E8A-4552-8403-9DC7C277685D}" presName="chevron6" presStyleLbl="alignNode1" presStyleIdx="5" presStyleCnt="21"/>
      <dgm:spPr/>
    </dgm:pt>
    <dgm:pt modelId="{2A0E0F3A-CE95-4649-A045-39984C744967}" type="pres">
      <dgm:prSet presAssocID="{74A32BB4-0E8A-4552-8403-9DC7C277685D}" presName="chevron7" presStyleLbl="alignNode1" presStyleIdx="6" presStyleCnt="21"/>
      <dgm:spPr/>
    </dgm:pt>
    <dgm:pt modelId="{9E169DFA-7B78-4324-AB1D-92889ADC5ACE}" type="pres">
      <dgm:prSet presAssocID="{74A32BB4-0E8A-4552-8403-9DC7C277685D}" presName="childtext" presStyleLbl="solidFgAcc1" presStyleIdx="0" presStyleCnt="3">
        <dgm:presLayoutVars>
          <dgm:chMax/>
          <dgm:chPref val="0"/>
          <dgm:bulletEnabled val="1"/>
        </dgm:presLayoutVars>
      </dgm:prSet>
      <dgm:spPr/>
    </dgm:pt>
    <dgm:pt modelId="{A6716C77-DBC6-4225-96E5-AFED67AC4A52}" type="pres">
      <dgm:prSet presAssocID="{0B19CFD3-1C71-40CC-9033-09984F14D98E}" presName="sibTrans" presStyleCnt="0"/>
      <dgm:spPr/>
    </dgm:pt>
    <dgm:pt modelId="{C50C0B0F-99AF-4970-9A2C-7981F231FC73}" type="pres">
      <dgm:prSet presAssocID="{E01D4240-9C1A-403B-B647-F783601C43BF}" presName="parenttextcomposite" presStyleCnt="0"/>
      <dgm:spPr/>
    </dgm:pt>
    <dgm:pt modelId="{ED75334E-E2DB-4E89-A6B6-F7559EA3CB9B}" type="pres">
      <dgm:prSet presAssocID="{E01D4240-9C1A-403B-B647-F783601C43BF}" presName="parenttext" presStyleLbl="revTx" presStyleIdx="1" presStyleCnt="3">
        <dgm:presLayoutVars>
          <dgm:chMax/>
          <dgm:chPref val="2"/>
          <dgm:bulletEnabled val="1"/>
        </dgm:presLayoutVars>
      </dgm:prSet>
      <dgm:spPr/>
    </dgm:pt>
    <dgm:pt modelId="{0533A342-C50C-4E10-88A7-D51E7FD93409}" type="pres">
      <dgm:prSet presAssocID="{E01D4240-9C1A-403B-B647-F783601C43BF}" presName="composite" presStyleCnt="0"/>
      <dgm:spPr/>
    </dgm:pt>
    <dgm:pt modelId="{0323AFF5-E79F-4858-8850-CE9864BA1878}" type="pres">
      <dgm:prSet presAssocID="{E01D4240-9C1A-403B-B647-F783601C43BF}" presName="chevron1" presStyleLbl="alignNode1" presStyleIdx="7" presStyleCnt="21"/>
      <dgm:spPr/>
    </dgm:pt>
    <dgm:pt modelId="{2D469AD6-15F0-4627-AA56-07E641B4EAC7}" type="pres">
      <dgm:prSet presAssocID="{E01D4240-9C1A-403B-B647-F783601C43BF}" presName="chevron2" presStyleLbl="alignNode1" presStyleIdx="8" presStyleCnt="21"/>
      <dgm:spPr/>
    </dgm:pt>
    <dgm:pt modelId="{A7273B7D-3276-472F-AF94-4D533735A1D8}" type="pres">
      <dgm:prSet presAssocID="{E01D4240-9C1A-403B-B647-F783601C43BF}" presName="chevron3" presStyleLbl="alignNode1" presStyleIdx="9" presStyleCnt="21"/>
      <dgm:spPr/>
    </dgm:pt>
    <dgm:pt modelId="{D4A77041-9D70-49F7-ABF0-CC5553129AE9}" type="pres">
      <dgm:prSet presAssocID="{E01D4240-9C1A-403B-B647-F783601C43BF}" presName="chevron4" presStyleLbl="alignNode1" presStyleIdx="10" presStyleCnt="21"/>
      <dgm:spPr/>
    </dgm:pt>
    <dgm:pt modelId="{9DDD3E84-F959-4B88-A800-2C7826603D97}" type="pres">
      <dgm:prSet presAssocID="{E01D4240-9C1A-403B-B647-F783601C43BF}" presName="chevron5" presStyleLbl="alignNode1" presStyleIdx="11" presStyleCnt="21"/>
      <dgm:spPr/>
    </dgm:pt>
    <dgm:pt modelId="{9818C077-1F55-4546-AB1C-ED2D447BC089}" type="pres">
      <dgm:prSet presAssocID="{E01D4240-9C1A-403B-B647-F783601C43BF}" presName="chevron6" presStyleLbl="alignNode1" presStyleIdx="12" presStyleCnt="21"/>
      <dgm:spPr/>
    </dgm:pt>
    <dgm:pt modelId="{DBEBE46E-CCC0-40D8-8F12-BFBA0FD3FC17}" type="pres">
      <dgm:prSet presAssocID="{E01D4240-9C1A-403B-B647-F783601C43BF}" presName="chevron7" presStyleLbl="alignNode1" presStyleIdx="13" presStyleCnt="21"/>
      <dgm:spPr/>
    </dgm:pt>
    <dgm:pt modelId="{E6C7CDA6-71B5-4A88-8D8E-A18CD6FEA392}" type="pres">
      <dgm:prSet presAssocID="{E01D4240-9C1A-403B-B647-F783601C43BF}" presName="childtext" presStyleLbl="solidFgAcc1" presStyleIdx="1" presStyleCnt="3" custLinFactNeighborY="1203">
        <dgm:presLayoutVars>
          <dgm:chMax/>
          <dgm:chPref val="0"/>
          <dgm:bulletEnabled val="1"/>
        </dgm:presLayoutVars>
      </dgm:prSet>
      <dgm:spPr/>
    </dgm:pt>
    <dgm:pt modelId="{10B05EC1-A0A8-4A6C-A279-6584C974AA47}" type="pres">
      <dgm:prSet presAssocID="{A2FBBF53-0470-4CFF-BF89-36B2DF2D4F22}" presName="sibTrans" presStyleCnt="0"/>
      <dgm:spPr/>
    </dgm:pt>
    <dgm:pt modelId="{27F0CB1C-4636-460C-A05F-EFDCF38F7901}" type="pres">
      <dgm:prSet presAssocID="{EF03D5B7-EEAF-4605-AE9F-14CFBB2FAF6A}" presName="parenttextcomposite" presStyleCnt="0"/>
      <dgm:spPr/>
    </dgm:pt>
    <dgm:pt modelId="{9177910C-1B31-4C1D-8B54-F589E39C8CED}" type="pres">
      <dgm:prSet presAssocID="{EF03D5B7-EEAF-4605-AE9F-14CFBB2FAF6A}" presName="parenttext" presStyleLbl="revTx" presStyleIdx="2" presStyleCnt="3">
        <dgm:presLayoutVars>
          <dgm:chMax/>
          <dgm:chPref val="2"/>
          <dgm:bulletEnabled val="1"/>
        </dgm:presLayoutVars>
      </dgm:prSet>
      <dgm:spPr/>
    </dgm:pt>
    <dgm:pt modelId="{251073D5-F700-480C-A0CF-A16214101E40}" type="pres">
      <dgm:prSet presAssocID="{EF03D5B7-EEAF-4605-AE9F-14CFBB2FAF6A}" presName="composite" presStyleCnt="0"/>
      <dgm:spPr/>
    </dgm:pt>
    <dgm:pt modelId="{48FD551A-1957-4356-8D5A-2F5E2B41F1DC}" type="pres">
      <dgm:prSet presAssocID="{EF03D5B7-EEAF-4605-AE9F-14CFBB2FAF6A}" presName="chevron1" presStyleLbl="alignNode1" presStyleIdx="14" presStyleCnt="21" custLinFactNeighborX="-3849" custLinFactNeighborY="404"/>
      <dgm:spPr/>
    </dgm:pt>
    <dgm:pt modelId="{78C02E9E-0670-4F8D-B1C5-3FD9CEA77BF5}" type="pres">
      <dgm:prSet presAssocID="{EF03D5B7-EEAF-4605-AE9F-14CFBB2FAF6A}" presName="chevron2" presStyleLbl="alignNode1" presStyleIdx="15" presStyleCnt="21"/>
      <dgm:spPr/>
    </dgm:pt>
    <dgm:pt modelId="{1D1E7509-CFA7-47C2-9D50-D7EC5A8E93EA}" type="pres">
      <dgm:prSet presAssocID="{EF03D5B7-EEAF-4605-AE9F-14CFBB2FAF6A}" presName="chevron3" presStyleLbl="alignNode1" presStyleIdx="16" presStyleCnt="21"/>
      <dgm:spPr/>
    </dgm:pt>
    <dgm:pt modelId="{DC08A903-40E7-4193-8A68-2EEB0077279C}" type="pres">
      <dgm:prSet presAssocID="{EF03D5B7-EEAF-4605-AE9F-14CFBB2FAF6A}" presName="chevron4" presStyleLbl="alignNode1" presStyleIdx="17" presStyleCnt="21"/>
      <dgm:spPr/>
    </dgm:pt>
    <dgm:pt modelId="{D2019AE3-4261-469B-95C9-7C8669881457}" type="pres">
      <dgm:prSet presAssocID="{EF03D5B7-EEAF-4605-AE9F-14CFBB2FAF6A}" presName="chevron5" presStyleLbl="alignNode1" presStyleIdx="18" presStyleCnt="21"/>
      <dgm:spPr/>
    </dgm:pt>
    <dgm:pt modelId="{F36CFE6E-A4CD-47B0-8E12-DA1EFD1281BE}" type="pres">
      <dgm:prSet presAssocID="{EF03D5B7-EEAF-4605-AE9F-14CFBB2FAF6A}" presName="chevron6" presStyleLbl="alignNode1" presStyleIdx="19" presStyleCnt="21"/>
      <dgm:spPr/>
    </dgm:pt>
    <dgm:pt modelId="{F2CD2185-5459-4306-9CB3-9D11FAC3107A}" type="pres">
      <dgm:prSet presAssocID="{EF03D5B7-EEAF-4605-AE9F-14CFBB2FAF6A}" presName="chevron7" presStyleLbl="alignNode1" presStyleIdx="20" presStyleCnt="21"/>
      <dgm:spPr/>
    </dgm:pt>
    <dgm:pt modelId="{D763568B-8A86-4779-96F7-36248D7502CD}" type="pres">
      <dgm:prSet presAssocID="{EF03D5B7-EEAF-4605-AE9F-14CFBB2FAF6A}" presName="childtext" presStyleLbl="solidFgAcc1" presStyleIdx="2" presStyleCnt="3" custLinFactNeighborX="-2395" custLinFactNeighborY="504">
        <dgm:presLayoutVars>
          <dgm:chMax/>
          <dgm:chPref val="0"/>
          <dgm:bulletEnabled val="1"/>
        </dgm:presLayoutVars>
      </dgm:prSet>
      <dgm:spPr/>
    </dgm:pt>
  </dgm:ptLst>
  <dgm:cxnLst>
    <dgm:cxn modelId="{E40E0906-5395-4542-A2B1-1E7334D30482}" type="presOf" srcId="{7550381F-0F41-4C67-A9B7-A8E42AB9F063}" destId="{D763568B-8A86-4779-96F7-36248D7502CD}" srcOrd="0" destOrd="0" presId="urn:microsoft.com/office/officeart/2008/layout/VerticalAccentList"/>
    <dgm:cxn modelId="{F1572A08-C8DF-457B-914D-6B928923EF5F}" srcId="{B740DC99-1B06-4F42-B295-AC3BC13944A2}" destId="{74A32BB4-0E8A-4552-8403-9DC7C277685D}" srcOrd="0" destOrd="0" parTransId="{CBD65771-B96F-4DAE-A7C7-5E13FAB21BFB}" sibTransId="{0B19CFD3-1C71-40CC-9033-09984F14D98E}"/>
    <dgm:cxn modelId="{88EF210B-9FDD-494B-A551-F95D0D671A90}" srcId="{74A32BB4-0E8A-4552-8403-9DC7C277685D}" destId="{E1030DA0-DAAD-49ED-9360-E353C3761A2B}" srcOrd="0" destOrd="0" parTransId="{9214B1CD-BA05-4B22-943C-565BFF09AF40}" sibTransId="{2D3A44C2-82F0-4DFE-9FE3-30CAB63AD867}"/>
    <dgm:cxn modelId="{EE8A3868-9D11-4799-9EC9-FD8EF4F27E90}" srcId="{E01D4240-9C1A-403B-B647-F783601C43BF}" destId="{E3402D19-B2ED-4FB5-A289-3F28ECAD17CC}" srcOrd="0" destOrd="0" parTransId="{D517540D-0ADA-4830-9F07-7253EF5853E3}" sibTransId="{FE1CB41F-C478-4538-AA17-7D66B44A00B0}"/>
    <dgm:cxn modelId="{5194EC4A-0AF3-400D-9003-21CF80D2DA2F}" type="presOf" srcId="{E1030DA0-DAAD-49ED-9360-E353C3761A2B}" destId="{9E169DFA-7B78-4324-AB1D-92889ADC5ACE}" srcOrd="0" destOrd="0" presId="urn:microsoft.com/office/officeart/2008/layout/VerticalAccentList"/>
    <dgm:cxn modelId="{4BD4274D-41E7-43CB-A8AC-655849B7BFAE}" type="presOf" srcId="{E3402D19-B2ED-4FB5-A289-3F28ECAD17CC}" destId="{E6C7CDA6-71B5-4A88-8D8E-A18CD6FEA392}" srcOrd="0" destOrd="0" presId="urn:microsoft.com/office/officeart/2008/layout/VerticalAccentList"/>
    <dgm:cxn modelId="{B970CF70-5E69-47C5-9F6B-F6545F746457}" srcId="{EF03D5B7-EEAF-4605-AE9F-14CFBB2FAF6A}" destId="{7550381F-0F41-4C67-A9B7-A8E42AB9F063}" srcOrd="0" destOrd="0" parTransId="{685B55B3-5D10-49B8-BDE0-9906577B885D}" sibTransId="{A0E477BA-9AD9-4955-BB50-CADAFDAF94DE}"/>
    <dgm:cxn modelId="{E1D56376-542C-4C63-9259-870587668BC6}" srcId="{B740DC99-1B06-4F42-B295-AC3BC13944A2}" destId="{E01D4240-9C1A-403B-B647-F783601C43BF}" srcOrd="1" destOrd="0" parTransId="{E591410B-AD2E-4B69-91D3-6065993DCFC8}" sibTransId="{A2FBBF53-0470-4CFF-BF89-36B2DF2D4F22}"/>
    <dgm:cxn modelId="{6F72DC7D-1EE2-4A55-B3F4-49E5C163B9A2}" type="presOf" srcId="{B740DC99-1B06-4F42-B295-AC3BC13944A2}" destId="{D5EE05EC-E82F-4ED1-902E-D271533925FD}" srcOrd="0" destOrd="0" presId="urn:microsoft.com/office/officeart/2008/layout/VerticalAccentList"/>
    <dgm:cxn modelId="{57A52C7F-5501-45B6-B300-820574775DA5}" type="presOf" srcId="{EF03D5B7-EEAF-4605-AE9F-14CFBB2FAF6A}" destId="{9177910C-1B31-4C1D-8B54-F589E39C8CED}" srcOrd="0" destOrd="0" presId="urn:microsoft.com/office/officeart/2008/layout/VerticalAccentList"/>
    <dgm:cxn modelId="{807FDC8D-B5D9-474D-9AF4-E35DD9BE33A3}" srcId="{B740DC99-1B06-4F42-B295-AC3BC13944A2}" destId="{EF03D5B7-EEAF-4605-AE9F-14CFBB2FAF6A}" srcOrd="2" destOrd="0" parTransId="{181415F0-C2E8-4D2B-A48C-073834DF5EBF}" sibTransId="{959ADFFA-2B33-4A8C-8A73-77FADA5D834A}"/>
    <dgm:cxn modelId="{05AAFE9C-E72C-45B8-B260-7318FAF14379}" type="presOf" srcId="{74A32BB4-0E8A-4552-8403-9DC7C277685D}" destId="{5B242D1F-B16B-4BD1-8823-B022B4FBE2F2}" srcOrd="0" destOrd="0" presId="urn:microsoft.com/office/officeart/2008/layout/VerticalAccentList"/>
    <dgm:cxn modelId="{BF4F24F9-2ABD-4ECD-B031-A48B83D3C83E}" type="presOf" srcId="{E01D4240-9C1A-403B-B647-F783601C43BF}" destId="{ED75334E-E2DB-4E89-A6B6-F7559EA3CB9B}" srcOrd="0" destOrd="0" presId="urn:microsoft.com/office/officeart/2008/layout/VerticalAccentList"/>
    <dgm:cxn modelId="{01E280BD-C633-442B-8827-C84AD6A0CAF2}" type="presParOf" srcId="{D5EE05EC-E82F-4ED1-902E-D271533925FD}" destId="{0E7D0526-F4AC-4A77-9A9A-FFA208DB155D}" srcOrd="0" destOrd="0" presId="urn:microsoft.com/office/officeart/2008/layout/VerticalAccentList"/>
    <dgm:cxn modelId="{4FC8A093-B1E0-4B07-AAFE-A42B0D78C272}" type="presParOf" srcId="{0E7D0526-F4AC-4A77-9A9A-FFA208DB155D}" destId="{5B242D1F-B16B-4BD1-8823-B022B4FBE2F2}" srcOrd="0" destOrd="0" presId="urn:microsoft.com/office/officeart/2008/layout/VerticalAccentList"/>
    <dgm:cxn modelId="{DCA82AA9-B08A-4786-8981-BA5FE152E1CD}" type="presParOf" srcId="{D5EE05EC-E82F-4ED1-902E-D271533925FD}" destId="{DEA096EB-BF28-4BA4-B895-A6630B1EA183}" srcOrd="1" destOrd="0" presId="urn:microsoft.com/office/officeart/2008/layout/VerticalAccentList"/>
    <dgm:cxn modelId="{4FD2673A-55DB-487D-9463-40ECDACBF96D}" type="presParOf" srcId="{DEA096EB-BF28-4BA4-B895-A6630B1EA183}" destId="{69BCE45B-F2E4-4242-8CFA-8DE139E639D2}" srcOrd="0" destOrd="0" presId="urn:microsoft.com/office/officeart/2008/layout/VerticalAccentList"/>
    <dgm:cxn modelId="{B71D635A-B461-4ACC-9A76-6574593FA2EE}" type="presParOf" srcId="{DEA096EB-BF28-4BA4-B895-A6630B1EA183}" destId="{38847534-AAB9-4519-806F-BDC1A155D68F}" srcOrd="1" destOrd="0" presId="urn:microsoft.com/office/officeart/2008/layout/VerticalAccentList"/>
    <dgm:cxn modelId="{894018A9-2FB6-4638-9958-94067F2DDCAE}" type="presParOf" srcId="{DEA096EB-BF28-4BA4-B895-A6630B1EA183}" destId="{92ADF3B5-686F-4643-A88E-A9275079D364}" srcOrd="2" destOrd="0" presId="urn:microsoft.com/office/officeart/2008/layout/VerticalAccentList"/>
    <dgm:cxn modelId="{3CA7D2FB-EA8F-47F2-98FE-8C3C24549B3D}" type="presParOf" srcId="{DEA096EB-BF28-4BA4-B895-A6630B1EA183}" destId="{E1E5E72A-3D33-4277-8A31-715102D4CFA8}" srcOrd="3" destOrd="0" presId="urn:microsoft.com/office/officeart/2008/layout/VerticalAccentList"/>
    <dgm:cxn modelId="{52203677-FC32-4409-9E6E-FA6B551DBFEE}" type="presParOf" srcId="{DEA096EB-BF28-4BA4-B895-A6630B1EA183}" destId="{CB6C59C6-C044-4EF7-AFE6-1AED9B8D70BC}" srcOrd="4" destOrd="0" presId="urn:microsoft.com/office/officeart/2008/layout/VerticalAccentList"/>
    <dgm:cxn modelId="{A6D5A6D3-BBC7-4D9A-93D7-54ED870A476A}" type="presParOf" srcId="{DEA096EB-BF28-4BA4-B895-A6630B1EA183}" destId="{E9007CB5-B34A-4CDF-9BDE-3EA519BAC30B}" srcOrd="5" destOrd="0" presId="urn:microsoft.com/office/officeart/2008/layout/VerticalAccentList"/>
    <dgm:cxn modelId="{2E619BEE-6743-4B0F-AE6F-110CE767615D}" type="presParOf" srcId="{DEA096EB-BF28-4BA4-B895-A6630B1EA183}" destId="{2A0E0F3A-CE95-4649-A045-39984C744967}" srcOrd="6" destOrd="0" presId="urn:microsoft.com/office/officeart/2008/layout/VerticalAccentList"/>
    <dgm:cxn modelId="{F12DCF91-4B30-4907-A470-7BB80969520B}" type="presParOf" srcId="{DEA096EB-BF28-4BA4-B895-A6630B1EA183}" destId="{9E169DFA-7B78-4324-AB1D-92889ADC5ACE}" srcOrd="7" destOrd="0" presId="urn:microsoft.com/office/officeart/2008/layout/VerticalAccentList"/>
    <dgm:cxn modelId="{F962E77E-91B5-4584-99E0-489B1B8523BF}" type="presParOf" srcId="{D5EE05EC-E82F-4ED1-902E-D271533925FD}" destId="{A6716C77-DBC6-4225-96E5-AFED67AC4A52}" srcOrd="2" destOrd="0" presId="urn:microsoft.com/office/officeart/2008/layout/VerticalAccentList"/>
    <dgm:cxn modelId="{1053F781-D2B9-47BB-B35F-032B29D67288}" type="presParOf" srcId="{D5EE05EC-E82F-4ED1-902E-D271533925FD}" destId="{C50C0B0F-99AF-4970-9A2C-7981F231FC73}" srcOrd="3" destOrd="0" presId="urn:microsoft.com/office/officeart/2008/layout/VerticalAccentList"/>
    <dgm:cxn modelId="{06E6C7C2-A831-4AD4-A64F-AA97E631DEE1}" type="presParOf" srcId="{C50C0B0F-99AF-4970-9A2C-7981F231FC73}" destId="{ED75334E-E2DB-4E89-A6B6-F7559EA3CB9B}" srcOrd="0" destOrd="0" presId="urn:microsoft.com/office/officeart/2008/layout/VerticalAccentList"/>
    <dgm:cxn modelId="{047AABB7-2FBE-4188-A000-6F012B62EC75}" type="presParOf" srcId="{D5EE05EC-E82F-4ED1-902E-D271533925FD}" destId="{0533A342-C50C-4E10-88A7-D51E7FD93409}" srcOrd="4" destOrd="0" presId="urn:microsoft.com/office/officeart/2008/layout/VerticalAccentList"/>
    <dgm:cxn modelId="{5F26C37B-96FB-4262-B928-2AF8D200DA8F}" type="presParOf" srcId="{0533A342-C50C-4E10-88A7-D51E7FD93409}" destId="{0323AFF5-E79F-4858-8850-CE9864BA1878}" srcOrd="0" destOrd="0" presId="urn:microsoft.com/office/officeart/2008/layout/VerticalAccentList"/>
    <dgm:cxn modelId="{AAFFE1C0-54A8-4103-B104-97D7BF98A038}" type="presParOf" srcId="{0533A342-C50C-4E10-88A7-D51E7FD93409}" destId="{2D469AD6-15F0-4627-AA56-07E641B4EAC7}" srcOrd="1" destOrd="0" presId="urn:microsoft.com/office/officeart/2008/layout/VerticalAccentList"/>
    <dgm:cxn modelId="{0FF40E62-2598-4DD5-ACAB-89B96D286713}" type="presParOf" srcId="{0533A342-C50C-4E10-88A7-D51E7FD93409}" destId="{A7273B7D-3276-472F-AF94-4D533735A1D8}" srcOrd="2" destOrd="0" presId="urn:microsoft.com/office/officeart/2008/layout/VerticalAccentList"/>
    <dgm:cxn modelId="{1A4EDB12-BDEB-400C-A769-57FE016E8840}" type="presParOf" srcId="{0533A342-C50C-4E10-88A7-D51E7FD93409}" destId="{D4A77041-9D70-49F7-ABF0-CC5553129AE9}" srcOrd="3" destOrd="0" presId="urn:microsoft.com/office/officeart/2008/layout/VerticalAccentList"/>
    <dgm:cxn modelId="{53639AB3-1010-4BBD-B4A8-FAF752C46570}" type="presParOf" srcId="{0533A342-C50C-4E10-88A7-D51E7FD93409}" destId="{9DDD3E84-F959-4B88-A800-2C7826603D97}" srcOrd="4" destOrd="0" presId="urn:microsoft.com/office/officeart/2008/layout/VerticalAccentList"/>
    <dgm:cxn modelId="{A8835E8D-DD01-4B64-AC8F-B85D5719AC18}" type="presParOf" srcId="{0533A342-C50C-4E10-88A7-D51E7FD93409}" destId="{9818C077-1F55-4546-AB1C-ED2D447BC089}" srcOrd="5" destOrd="0" presId="urn:microsoft.com/office/officeart/2008/layout/VerticalAccentList"/>
    <dgm:cxn modelId="{0B971E71-E45D-499D-9BCA-7A08B3DAA37D}" type="presParOf" srcId="{0533A342-C50C-4E10-88A7-D51E7FD93409}" destId="{DBEBE46E-CCC0-40D8-8F12-BFBA0FD3FC17}" srcOrd="6" destOrd="0" presId="urn:microsoft.com/office/officeart/2008/layout/VerticalAccentList"/>
    <dgm:cxn modelId="{490A76E8-A5BE-480B-A804-7861D8B4502F}" type="presParOf" srcId="{0533A342-C50C-4E10-88A7-D51E7FD93409}" destId="{E6C7CDA6-71B5-4A88-8D8E-A18CD6FEA392}" srcOrd="7" destOrd="0" presId="urn:microsoft.com/office/officeart/2008/layout/VerticalAccentList"/>
    <dgm:cxn modelId="{52BC4897-832A-4CA9-A321-98149B58AA31}" type="presParOf" srcId="{D5EE05EC-E82F-4ED1-902E-D271533925FD}" destId="{10B05EC1-A0A8-4A6C-A279-6584C974AA47}" srcOrd="5" destOrd="0" presId="urn:microsoft.com/office/officeart/2008/layout/VerticalAccentList"/>
    <dgm:cxn modelId="{EA103F1B-6F66-4E75-BA99-08130DC096AE}" type="presParOf" srcId="{D5EE05EC-E82F-4ED1-902E-D271533925FD}" destId="{27F0CB1C-4636-460C-A05F-EFDCF38F7901}" srcOrd="6" destOrd="0" presId="urn:microsoft.com/office/officeart/2008/layout/VerticalAccentList"/>
    <dgm:cxn modelId="{D14168D3-F5E0-4CC0-A827-10780B3409C3}" type="presParOf" srcId="{27F0CB1C-4636-460C-A05F-EFDCF38F7901}" destId="{9177910C-1B31-4C1D-8B54-F589E39C8CED}" srcOrd="0" destOrd="0" presId="urn:microsoft.com/office/officeart/2008/layout/VerticalAccentList"/>
    <dgm:cxn modelId="{CFDD9B1C-59C5-4950-BC4F-C95C298DA83F}" type="presParOf" srcId="{D5EE05EC-E82F-4ED1-902E-D271533925FD}" destId="{251073D5-F700-480C-A0CF-A16214101E40}" srcOrd="7" destOrd="0" presId="urn:microsoft.com/office/officeart/2008/layout/VerticalAccentList"/>
    <dgm:cxn modelId="{579BB7C6-0891-45B0-B72B-A4EEC73215DA}" type="presParOf" srcId="{251073D5-F700-480C-A0CF-A16214101E40}" destId="{48FD551A-1957-4356-8D5A-2F5E2B41F1DC}" srcOrd="0" destOrd="0" presId="urn:microsoft.com/office/officeart/2008/layout/VerticalAccentList"/>
    <dgm:cxn modelId="{CABBBC47-E809-410F-ACA6-229B83B307A7}" type="presParOf" srcId="{251073D5-F700-480C-A0CF-A16214101E40}" destId="{78C02E9E-0670-4F8D-B1C5-3FD9CEA77BF5}" srcOrd="1" destOrd="0" presId="urn:microsoft.com/office/officeart/2008/layout/VerticalAccentList"/>
    <dgm:cxn modelId="{697F85C1-CF9F-459C-855A-2F713B9DB410}" type="presParOf" srcId="{251073D5-F700-480C-A0CF-A16214101E40}" destId="{1D1E7509-CFA7-47C2-9D50-D7EC5A8E93EA}" srcOrd="2" destOrd="0" presId="urn:microsoft.com/office/officeart/2008/layout/VerticalAccentList"/>
    <dgm:cxn modelId="{A6E029F2-1019-4C8B-81BB-92079C38400F}" type="presParOf" srcId="{251073D5-F700-480C-A0CF-A16214101E40}" destId="{DC08A903-40E7-4193-8A68-2EEB0077279C}" srcOrd="3" destOrd="0" presId="urn:microsoft.com/office/officeart/2008/layout/VerticalAccentList"/>
    <dgm:cxn modelId="{54052C7A-704C-4E96-87FA-70EF6A7D22A7}" type="presParOf" srcId="{251073D5-F700-480C-A0CF-A16214101E40}" destId="{D2019AE3-4261-469B-95C9-7C8669881457}" srcOrd="4" destOrd="0" presId="urn:microsoft.com/office/officeart/2008/layout/VerticalAccentList"/>
    <dgm:cxn modelId="{C42F4DF4-247C-4437-B19F-43D33DA6B4F1}" type="presParOf" srcId="{251073D5-F700-480C-A0CF-A16214101E40}" destId="{F36CFE6E-A4CD-47B0-8E12-DA1EFD1281BE}" srcOrd="5" destOrd="0" presId="urn:microsoft.com/office/officeart/2008/layout/VerticalAccentList"/>
    <dgm:cxn modelId="{AD023967-3D06-4E57-B9C3-10A17F8F218C}" type="presParOf" srcId="{251073D5-F700-480C-A0CF-A16214101E40}" destId="{F2CD2185-5459-4306-9CB3-9D11FAC3107A}" srcOrd="6" destOrd="0" presId="urn:microsoft.com/office/officeart/2008/layout/VerticalAccentList"/>
    <dgm:cxn modelId="{D5D682CC-1A41-426D-AF36-4D01BCFD30B4}" type="presParOf" srcId="{251073D5-F700-480C-A0CF-A16214101E40}" destId="{D763568B-8A86-4779-96F7-36248D7502CD}" srcOrd="7" destOrd="0" presId="urn:microsoft.com/office/officeart/2008/layout/Vertical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FED75A-C754-465F-941F-01F80B4FEFF5}" type="doc">
      <dgm:prSet loTypeId="urn:microsoft.com/office/officeart/2005/8/layout/cycle5" loCatId="cycle" qsTypeId="urn:microsoft.com/office/officeart/2005/8/quickstyle/simple2" qsCatId="simple" csTypeId="urn:microsoft.com/office/officeart/2005/8/colors/accent0_1" csCatId="mainScheme" phldr="1"/>
      <dgm:spPr>
        <a:scene3d>
          <a:camera prst="orthographicFront">
            <a:rot lat="0" lon="0" rev="0"/>
          </a:camera>
          <a:lightRig rig="soft" dir="t">
            <a:rot lat="0" lon="0" rev="0"/>
          </a:lightRig>
        </a:scene3d>
      </dgm:spPr>
      <dgm:t>
        <a:bodyPr/>
        <a:lstStyle/>
        <a:p>
          <a:endParaRPr lang="tr-TR"/>
        </a:p>
      </dgm:t>
    </dgm:pt>
    <dgm:pt modelId="{EF813350-D387-4FCE-9512-CB50FA8ECFAD}">
      <dgm:prSet phldrT="[Metin]"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tr-TR" sz="3000" b="1" dirty="0"/>
            <a:t>GAİPTEN SESLER DUYMASI</a:t>
          </a:r>
        </a:p>
      </dgm:t>
    </dgm:pt>
    <dgm:pt modelId="{20E91D0A-E40B-4A2B-9173-44ADD9C2577A}" type="parTrans" cxnId="{19C90E12-60A0-429E-8C7F-050376A86A2E}">
      <dgm:prSet/>
      <dgm:spPr/>
      <dgm:t>
        <a:bodyPr/>
        <a:lstStyle/>
        <a:p>
          <a:endParaRPr lang="tr-TR"/>
        </a:p>
      </dgm:t>
    </dgm:pt>
    <dgm:pt modelId="{0A1C3E06-1234-4D73-A42F-90705D5E1A8B}" type="sibTrans" cxnId="{19C90E12-60A0-429E-8C7F-050376A86A2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tr-TR"/>
        </a:p>
      </dgm:t>
    </dgm:pt>
    <dgm:pt modelId="{9610F1D6-F986-4B15-89C4-D3DC05DD2602}">
      <dgm:prSet phldrT="[Metin]"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tr-TR" sz="3000" b="1" dirty="0"/>
            <a:t>SADIKA RÜYALAR GÖRMESİ</a:t>
          </a:r>
        </a:p>
      </dgm:t>
    </dgm:pt>
    <dgm:pt modelId="{0F264475-41AA-4890-AC7D-CA155687DA69}" type="parTrans" cxnId="{83456738-BF38-4587-B3F8-48DEC93992C7}">
      <dgm:prSet/>
      <dgm:spPr/>
      <dgm:t>
        <a:bodyPr/>
        <a:lstStyle/>
        <a:p>
          <a:endParaRPr lang="tr-TR"/>
        </a:p>
      </dgm:t>
    </dgm:pt>
    <dgm:pt modelId="{9E82BAAD-83B8-4234-AD40-ECD01D275CEB}" type="sibTrans" cxnId="{83456738-BF38-4587-B3F8-48DEC93992C7}">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tr-TR"/>
        </a:p>
      </dgm:t>
    </dgm:pt>
    <dgm:pt modelId="{736C863A-3E45-4F58-9C60-99E57EF136F4}">
      <dgm:prSet phldrT="[Metin]"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tr-TR" sz="2400" b="1" dirty="0"/>
            <a:t>BAZI CANLILARIN KENDİSİNİ </a:t>
          </a:r>
          <a:r>
            <a:rPr lang="tr-TR" sz="2300" b="1" dirty="0"/>
            <a:t>SELAMLAMASI</a:t>
          </a:r>
        </a:p>
      </dgm:t>
    </dgm:pt>
    <dgm:pt modelId="{27D3ECB7-03CB-48F5-8235-64A306C60C4A}" type="parTrans" cxnId="{C87259A4-2A5F-454F-A78C-679F962F786C}">
      <dgm:prSet/>
      <dgm:spPr/>
      <dgm:t>
        <a:bodyPr/>
        <a:lstStyle/>
        <a:p>
          <a:endParaRPr lang="tr-TR"/>
        </a:p>
      </dgm:t>
    </dgm:pt>
    <dgm:pt modelId="{F7579C17-EFC8-4D89-B3ED-4A298F84B098}" type="sibTrans" cxnId="{C87259A4-2A5F-454F-A78C-679F962F786C}">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tr-TR"/>
        </a:p>
      </dgm:t>
    </dgm:pt>
    <dgm:pt modelId="{75664894-674C-4DC7-B30B-8555044F979A}">
      <dgm:prSet phldrT="[Metin]"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tr-TR" sz="2000" b="1" dirty="0"/>
            <a:t>BİLMEDİĞİ BİR SESİN KENDİSİNE YA MUHAMMED DİYA NİDA ETMESİ</a:t>
          </a:r>
        </a:p>
      </dgm:t>
    </dgm:pt>
    <dgm:pt modelId="{78CAB545-C762-4DD6-8C98-41F499240D9C}" type="parTrans" cxnId="{CF152EAF-5097-468B-AA7B-A7FD6CE42A90}">
      <dgm:prSet/>
      <dgm:spPr/>
      <dgm:t>
        <a:bodyPr/>
        <a:lstStyle/>
        <a:p>
          <a:endParaRPr lang="tr-TR"/>
        </a:p>
      </dgm:t>
    </dgm:pt>
    <dgm:pt modelId="{C11913E7-F693-4037-B88C-74CB0E013EC9}" type="sibTrans" cxnId="{CF152EAF-5097-468B-AA7B-A7FD6CE42A90}">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tr-TR"/>
        </a:p>
      </dgm:t>
    </dgm:pt>
    <dgm:pt modelId="{CCB327CF-CBF7-4CD4-9BFB-3F6DAF8B1ED8}">
      <dgm:prSet phldrT="[Metin]"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tr-TR" sz="3000" b="1" dirty="0"/>
            <a:t>BİR TAKIM IŞIKLAR GÖRMESİ</a:t>
          </a:r>
        </a:p>
      </dgm:t>
    </dgm:pt>
    <dgm:pt modelId="{45918818-454B-49A3-8120-0D73E9502FDF}" type="parTrans" cxnId="{004D2C9C-6A55-4478-B12C-97700F3F1AFB}">
      <dgm:prSet/>
      <dgm:spPr/>
      <dgm:t>
        <a:bodyPr/>
        <a:lstStyle/>
        <a:p>
          <a:endParaRPr lang="tr-TR"/>
        </a:p>
      </dgm:t>
    </dgm:pt>
    <dgm:pt modelId="{C1283DF5-4094-4193-9F99-4FEB2EA61D70}" type="sibTrans" cxnId="{004D2C9C-6A55-4478-B12C-97700F3F1AFB}">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tr-TR"/>
        </a:p>
      </dgm:t>
    </dgm:pt>
    <dgm:pt modelId="{06FCC2F6-6658-4CD8-A6D9-93C6D028C7B6}" type="pres">
      <dgm:prSet presAssocID="{17FED75A-C754-465F-941F-01F80B4FEFF5}" presName="cycle" presStyleCnt="0">
        <dgm:presLayoutVars>
          <dgm:dir/>
          <dgm:resizeHandles val="exact"/>
        </dgm:presLayoutVars>
      </dgm:prSet>
      <dgm:spPr/>
    </dgm:pt>
    <dgm:pt modelId="{06636D51-7220-4933-B304-97FDBD1FD051}" type="pres">
      <dgm:prSet presAssocID="{EF813350-D387-4FCE-9512-CB50FA8ECFAD}" presName="node" presStyleLbl="node1" presStyleIdx="0" presStyleCnt="5" custRadScaleRad="102128">
        <dgm:presLayoutVars>
          <dgm:bulletEnabled val="1"/>
        </dgm:presLayoutVars>
      </dgm:prSet>
      <dgm:spPr/>
    </dgm:pt>
    <dgm:pt modelId="{DD6AA3EC-138B-44B1-A6B2-B2AD31592C27}" type="pres">
      <dgm:prSet presAssocID="{EF813350-D387-4FCE-9512-CB50FA8ECFAD}" presName="spNod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45F40C1-C3BF-4EFF-A9D8-C2A6893A0E17}" type="pres">
      <dgm:prSet presAssocID="{0A1C3E06-1234-4D73-A42F-90705D5E1A8B}" presName="sibTrans" presStyleLbl="sibTrans1D1" presStyleIdx="0" presStyleCnt="5"/>
      <dgm:spPr/>
    </dgm:pt>
    <dgm:pt modelId="{A40785AC-760A-4A99-BFB6-A95739592A8C}" type="pres">
      <dgm:prSet presAssocID="{9610F1D6-F986-4B15-89C4-D3DC05DD2602}" presName="node" presStyleLbl="node1" presStyleIdx="1" presStyleCnt="5">
        <dgm:presLayoutVars>
          <dgm:bulletEnabled val="1"/>
        </dgm:presLayoutVars>
      </dgm:prSet>
      <dgm:spPr/>
    </dgm:pt>
    <dgm:pt modelId="{CE5A0FD6-02C7-4DF3-9F67-53B481BE5B4D}" type="pres">
      <dgm:prSet presAssocID="{9610F1D6-F986-4B15-89C4-D3DC05DD2602}" presName="spNod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0B86E2F-F3AD-4C19-BDAC-1E25DBEDA0FF}" type="pres">
      <dgm:prSet presAssocID="{9E82BAAD-83B8-4234-AD40-ECD01D275CEB}" presName="sibTrans" presStyleLbl="sibTrans1D1" presStyleIdx="1" presStyleCnt="5"/>
      <dgm:spPr/>
    </dgm:pt>
    <dgm:pt modelId="{0C66811C-ABA5-452E-B0E9-810791BF61C6}" type="pres">
      <dgm:prSet presAssocID="{736C863A-3E45-4F58-9C60-99E57EF136F4}" presName="node" presStyleLbl="node1" presStyleIdx="2" presStyleCnt="5">
        <dgm:presLayoutVars>
          <dgm:bulletEnabled val="1"/>
        </dgm:presLayoutVars>
      </dgm:prSet>
      <dgm:spPr/>
    </dgm:pt>
    <dgm:pt modelId="{0438CE55-C52C-417C-AB39-A93846F2DB24}" type="pres">
      <dgm:prSet presAssocID="{736C863A-3E45-4F58-9C60-99E57EF136F4}" presName="spNod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CD178F1A-072B-4433-A058-1A8C7499829A}" type="pres">
      <dgm:prSet presAssocID="{F7579C17-EFC8-4D89-B3ED-4A298F84B098}" presName="sibTrans" presStyleLbl="sibTrans1D1" presStyleIdx="2" presStyleCnt="5"/>
      <dgm:spPr/>
    </dgm:pt>
    <dgm:pt modelId="{EEF81484-0D8B-4D7E-85BF-57E8508850C3}" type="pres">
      <dgm:prSet presAssocID="{75664894-674C-4DC7-B30B-8555044F979A}" presName="node" presStyleLbl="node1" presStyleIdx="3" presStyleCnt="5">
        <dgm:presLayoutVars>
          <dgm:bulletEnabled val="1"/>
        </dgm:presLayoutVars>
      </dgm:prSet>
      <dgm:spPr/>
    </dgm:pt>
    <dgm:pt modelId="{B2185D20-7B5D-414A-A3A2-780406630D3C}" type="pres">
      <dgm:prSet presAssocID="{75664894-674C-4DC7-B30B-8555044F979A}" presName="spNod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523F44E-99B9-4219-A6AD-A45CE3B22FF8}" type="pres">
      <dgm:prSet presAssocID="{C11913E7-F693-4037-B88C-74CB0E013EC9}" presName="sibTrans" presStyleLbl="sibTrans1D1" presStyleIdx="3" presStyleCnt="5"/>
      <dgm:spPr/>
    </dgm:pt>
    <dgm:pt modelId="{EC10A358-00E5-4A14-957B-B61D5BA54F85}" type="pres">
      <dgm:prSet presAssocID="{CCB327CF-CBF7-4CD4-9BFB-3F6DAF8B1ED8}" presName="node" presStyleLbl="node1" presStyleIdx="4" presStyleCnt="5">
        <dgm:presLayoutVars>
          <dgm:bulletEnabled val="1"/>
        </dgm:presLayoutVars>
      </dgm:prSet>
      <dgm:spPr/>
    </dgm:pt>
    <dgm:pt modelId="{43CA5023-01AD-41F0-9927-8A279F181949}" type="pres">
      <dgm:prSet presAssocID="{CCB327CF-CBF7-4CD4-9BFB-3F6DAF8B1ED8}" presName="spNod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DD5742E8-09EE-4FBD-B14F-634DA428DC41}" type="pres">
      <dgm:prSet presAssocID="{C1283DF5-4094-4193-9F99-4FEB2EA61D70}" presName="sibTrans" presStyleLbl="sibTrans1D1" presStyleIdx="4" presStyleCnt="5"/>
      <dgm:spPr/>
    </dgm:pt>
  </dgm:ptLst>
  <dgm:cxnLst>
    <dgm:cxn modelId="{1E658502-6A6B-4CCA-BC45-F4B2A2FD7148}" type="presOf" srcId="{17FED75A-C754-465F-941F-01F80B4FEFF5}" destId="{06FCC2F6-6658-4CD8-A6D9-93C6D028C7B6}" srcOrd="0" destOrd="0" presId="urn:microsoft.com/office/officeart/2005/8/layout/cycle5"/>
    <dgm:cxn modelId="{48E4F00D-A745-4219-A2EE-0724A37AF3DB}" type="presOf" srcId="{0A1C3E06-1234-4D73-A42F-90705D5E1A8B}" destId="{945F40C1-C3BF-4EFF-A9D8-C2A6893A0E17}" srcOrd="0" destOrd="0" presId="urn:microsoft.com/office/officeart/2005/8/layout/cycle5"/>
    <dgm:cxn modelId="{19C90E12-60A0-429E-8C7F-050376A86A2E}" srcId="{17FED75A-C754-465F-941F-01F80B4FEFF5}" destId="{EF813350-D387-4FCE-9512-CB50FA8ECFAD}" srcOrd="0" destOrd="0" parTransId="{20E91D0A-E40B-4A2B-9173-44ADD9C2577A}" sibTransId="{0A1C3E06-1234-4D73-A42F-90705D5E1A8B}"/>
    <dgm:cxn modelId="{BF3EB11B-5693-4610-AE2B-F76F77E3630A}" type="presOf" srcId="{736C863A-3E45-4F58-9C60-99E57EF136F4}" destId="{0C66811C-ABA5-452E-B0E9-810791BF61C6}" srcOrd="0" destOrd="0" presId="urn:microsoft.com/office/officeart/2005/8/layout/cycle5"/>
    <dgm:cxn modelId="{83456738-BF38-4587-B3F8-48DEC93992C7}" srcId="{17FED75A-C754-465F-941F-01F80B4FEFF5}" destId="{9610F1D6-F986-4B15-89C4-D3DC05DD2602}" srcOrd="1" destOrd="0" parTransId="{0F264475-41AA-4890-AC7D-CA155687DA69}" sibTransId="{9E82BAAD-83B8-4234-AD40-ECD01D275CEB}"/>
    <dgm:cxn modelId="{A91A7F50-E260-4D4D-B82B-B7957557E767}" type="presOf" srcId="{C11913E7-F693-4037-B88C-74CB0E013EC9}" destId="{9523F44E-99B9-4219-A6AD-A45CE3B22FF8}" srcOrd="0" destOrd="0" presId="urn:microsoft.com/office/officeart/2005/8/layout/cycle5"/>
    <dgm:cxn modelId="{87160D76-9E9F-464D-A4D6-CADD2D212AAA}" type="presOf" srcId="{F7579C17-EFC8-4D89-B3ED-4A298F84B098}" destId="{CD178F1A-072B-4433-A058-1A8C7499829A}" srcOrd="0" destOrd="0" presId="urn:microsoft.com/office/officeart/2005/8/layout/cycle5"/>
    <dgm:cxn modelId="{F22A5D78-18D2-4DB8-900F-BBF543D98CD7}" type="presOf" srcId="{75664894-674C-4DC7-B30B-8555044F979A}" destId="{EEF81484-0D8B-4D7E-85BF-57E8508850C3}" srcOrd="0" destOrd="0" presId="urn:microsoft.com/office/officeart/2005/8/layout/cycle5"/>
    <dgm:cxn modelId="{E810628A-C67B-4B91-A591-5DBC2D433EE7}" type="presOf" srcId="{C1283DF5-4094-4193-9F99-4FEB2EA61D70}" destId="{DD5742E8-09EE-4FBD-B14F-634DA428DC41}" srcOrd="0" destOrd="0" presId="urn:microsoft.com/office/officeart/2005/8/layout/cycle5"/>
    <dgm:cxn modelId="{004D2C9C-6A55-4478-B12C-97700F3F1AFB}" srcId="{17FED75A-C754-465F-941F-01F80B4FEFF5}" destId="{CCB327CF-CBF7-4CD4-9BFB-3F6DAF8B1ED8}" srcOrd="4" destOrd="0" parTransId="{45918818-454B-49A3-8120-0D73E9502FDF}" sibTransId="{C1283DF5-4094-4193-9F99-4FEB2EA61D70}"/>
    <dgm:cxn modelId="{2E24D2A2-15C4-407C-A51C-EE5758B783C0}" type="presOf" srcId="{9610F1D6-F986-4B15-89C4-D3DC05DD2602}" destId="{A40785AC-760A-4A99-BFB6-A95739592A8C}" srcOrd="0" destOrd="0" presId="urn:microsoft.com/office/officeart/2005/8/layout/cycle5"/>
    <dgm:cxn modelId="{C87259A4-2A5F-454F-A78C-679F962F786C}" srcId="{17FED75A-C754-465F-941F-01F80B4FEFF5}" destId="{736C863A-3E45-4F58-9C60-99E57EF136F4}" srcOrd="2" destOrd="0" parTransId="{27D3ECB7-03CB-48F5-8235-64A306C60C4A}" sibTransId="{F7579C17-EFC8-4D89-B3ED-4A298F84B098}"/>
    <dgm:cxn modelId="{CF152EAF-5097-468B-AA7B-A7FD6CE42A90}" srcId="{17FED75A-C754-465F-941F-01F80B4FEFF5}" destId="{75664894-674C-4DC7-B30B-8555044F979A}" srcOrd="3" destOrd="0" parTransId="{78CAB545-C762-4DD6-8C98-41F499240D9C}" sibTransId="{C11913E7-F693-4037-B88C-74CB0E013EC9}"/>
    <dgm:cxn modelId="{EB96ECD3-34C1-464A-B736-821D8860D24D}" type="presOf" srcId="{9E82BAAD-83B8-4234-AD40-ECD01D275CEB}" destId="{80B86E2F-F3AD-4C19-BDAC-1E25DBEDA0FF}" srcOrd="0" destOrd="0" presId="urn:microsoft.com/office/officeart/2005/8/layout/cycle5"/>
    <dgm:cxn modelId="{071E18ED-6E24-4939-B03F-D9A552E58973}" type="presOf" srcId="{CCB327CF-CBF7-4CD4-9BFB-3F6DAF8B1ED8}" destId="{EC10A358-00E5-4A14-957B-B61D5BA54F85}" srcOrd="0" destOrd="0" presId="urn:microsoft.com/office/officeart/2005/8/layout/cycle5"/>
    <dgm:cxn modelId="{F3CA01F2-8D83-4E26-A790-0A1EDBF0B8D1}" type="presOf" srcId="{EF813350-D387-4FCE-9512-CB50FA8ECFAD}" destId="{06636D51-7220-4933-B304-97FDBD1FD051}" srcOrd="0" destOrd="0" presId="urn:microsoft.com/office/officeart/2005/8/layout/cycle5"/>
    <dgm:cxn modelId="{7D03BB27-3B17-48F8-902C-71F6148262A2}" type="presParOf" srcId="{06FCC2F6-6658-4CD8-A6D9-93C6D028C7B6}" destId="{06636D51-7220-4933-B304-97FDBD1FD051}" srcOrd="0" destOrd="0" presId="urn:microsoft.com/office/officeart/2005/8/layout/cycle5"/>
    <dgm:cxn modelId="{F81F7820-2485-4EAA-B942-EA53BF7CEA0A}" type="presParOf" srcId="{06FCC2F6-6658-4CD8-A6D9-93C6D028C7B6}" destId="{DD6AA3EC-138B-44B1-A6B2-B2AD31592C27}" srcOrd="1" destOrd="0" presId="urn:microsoft.com/office/officeart/2005/8/layout/cycle5"/>
    <dgm:cxn modelId="{823F1E9A-E949-46CB-AB1A-D33E0B4EF6EE}" type="presParOf" srcId="{06FCC2F6-6658-4CD8-A6D9-93C6D028C7B6}" destId="{945F40C1-C3BF-4EFF-A9D8-C2A6893A0E17}" srcOrd="2" destOrd="0" presId="urn:microsoft.com/office/officeart/2005/8/layout/cycle5"/>
    <dgm:cxn modelId="{334264F3-A192-4D7A-B31F-EF81B3CDE16A}" type="presParOf" srcId="{06FCC2F6-6658-4CD8-A6D9-93C6D028C7B6}" destId="{A40785AC-760A-4A99-BFB6-A95739592A8C}" srcOrd="3" destOrd="0" presId="urn:microsoft.com/office/officeart/2005/8/layout/cycle5"/>
    <dgm:cxn modelId="{B4EB47B4-FDFA-4D80-8611-23005FF4A31A}" type="presParOf" srcId="{06FCC2F6-6658-4CD8-A6D9-93C6D028C7B6}" destId="{CE5A0FD6-02C7-4DF3-9F67-53B481BE5B4D}" srcOrd="4" destOrd="0" presId="urn:microsoft.com/office/officeart/2005/8/layout/cycle5"/>
    <dgm:cxn modelId="{401F198E-B82D-4F1D-8C6D-AA11120DF715}" type="presParOf" srcId="{06FCC2F6-6658-4CD8-A6D9-93C6D028C7B6}" destId="{80B86E2F-F3AD-4C19-BDAC-1E25DBEDA0FF}" srcOrd="5" destOrd="0" presId="urn:microsoft.com/office/officeart/2005/8/layout/cycle5"/>
    <dgm:cxn modelId="{84E4A96D-5571-4DBF-9BC8-C16AD0F73B86}" type="presParOf" srcId="{06FCC2F6-6658-4CD8-A6D9-93C6D028C7B6}" destId="{0C66811C-ABA5-452E-B0E9-810791BF61C6}" srcOrd="6" destOrd="0" presId="urn:microsoft.com/office/officeart/2005/8/layout/cycle5"/>
    <dgm:cxn modelId="{8D7B1BB4-FD9D-43FA-B413-003BC48682ED}" type="presParOf" srcId="{06FCC2F6-6658-4CD8-A6D9-93C6D028C7B6}" destId="{0438CE55-C52C-417C-AB39-A93846F2DB24}" srcOrd="7" destOrd="0" presId="urn:microsoft.com/office/officeart/2005/8/layout/cycle5"/>
    <dgm:cxn modelId="{948D3E87-48AF-4A14-97F3-E1DBB5D5E13D}" type="presParOf" srcId="{06FCC2F6-6658-4CD8-A6D9-93C6D028C7B6}" destId="{CD178F1A-072B-4433-A058-1A8C7499829A}" srcOrd="8" destOrd="0" presId="urn:microsoft.com/office/officeart/2005/8/layout/cycle5"/>
    <dgm:cxn modelId="{17300BCE-3BCE-4742-8199-CFB4E1BEB39E}" type="presParOf" srcId="{06FCC2F6-6658-4CD8-A6D9-93C6D028C7B6}" destId="{EEF81484-0D8B-4D7E-85BF-57E8508850C3}" srcOrd="9" destOrd="0" presId="urn:microsoft.com/office/officeart/2005/8/layout/cycle5"/>
    <dgm:cxn modelId="{4D270536-5C3D-4E38-BCAF-AF124EAA9DB8}" type="presParOf" srcId="{06FCC2F6-6658-4CD8-A6D9-93C6D028C7B6}" destId="{B2185D20-7B5D-414A-A3A2-780406630D3C}" srcOrd="10" destOrd="0" presId="urn:microsoft.com/office/officeart/2005/8/layout/cycle5"/>
    <dgm:cxn modelId="{A3EB8594-4A12-49BE-B24C-84321D20C577}" type="presParOf" srcId="{06FCC2F6-6658-4CD8-A6D9-93C6D028C7B6}" destId="{9523F44E-99B9-4219-A6AD-A45CE3B22FF8}" srcOrd="11" destOrd="0" presId="urn:microsoft.com/office/officeart/2005/8/layout/cycle5"/>
    <dgm:cxn modelId="{A172F197-C680-4384-8639-C40EE6A53C41}" type="presParOf" srcId="{06FCC2F6-6658-4CD8-A6D9-93C6D028C7B6}" destId="{EC10A358-00E5-4A14-957B-B61D5BA54F85}" srcOrd="12" destOrd="0" presId="urn:microsoft.com/office/officeart/2005/8/layout/cycle5"/>
    <dgm:cxn modelId="{14B493DF-4EDE-4FC8-B158-E382CAF72E32}" type="presParOf" srcId="{06FCC2F6-6658-4CD8-A6D9-93C6D028C7B6}" destId="{43CA5023-01AD-41F0-9927-8A279F181949}" srcOrd="13" destOrd="0" presId="urn:microsoft.com/office/officeart/2005/8/layout/cycle5"/>
    <dgm:cxn modelId="{2C140E18-FADD-494C-B385-D8C6A812C58E}" type="presParOf" srcId="{06FCC2F6-6658-4CD8-A6D9-93C6D028C7B6}" destId="{DD5742E8-09EE-4FBD-B14F-634DA428DC41}" srcOrd="14" destOrd="0" presId="urn:microsoft.com/office/officeart/2005/8/layout/cycle5"/>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BE1741-705D-40AC-B5D5-D76445355835}" type="doc">
      <dgm:prSet loTypeId="urn:microsoft.com/office/officeart/2005/8/layout/hierarchy1" loCatId="hierarchy" qsTypeId="urn:microsoft.com/office/officeart/2005/8/quickstyle/3d2" qsCatId="3D" csTypeId="urn:microsoft.com/office/officeart/2005/8/colors/accent0_1" csCatId="mainScheme" phldr="1"/>
      <dgm:spPr/>
      <dgm:t>
        <a:bodyPr/>
        <a:lstStyle/>
        <a:p>
          <a:endParaRPr lang="tr-TR"/>
        </a:p>
      </dgm:t>
    </dgm:pt>
    <dgm:pt modelId="{0118B952-72A6-44EC-A6D6-6560C0C478A1}">
      <dgm:prSet phldrT="[Metin]"/>
      <dgm:spPr/>
      <dgm:t>
        <a:bodyPr/>
        <a:lstStyle/>
        <a:p>
          <a:r>
            <a:rPr lang="tr-TR" b="1" u="sng" dirty="0"/>
            <a:t>YALNIZLIK ARAYIŞI</a:t>
          </a:r>
        </a:p>
      </dgm:t>
    </dgm:pt>
    <dgm:pt modelId="{4F718F58-81FC-4040-A3BA-9394DAC46B34}" type="parTrans" cxnId="{5709EF77-3917-461C-AB9C-6B9CCA3AE5AF}">
      <dgm:prSet/>
      <dgm:spPr/>
      <dgm:t>
        <a:bodyPr/>
        <a:lstStyle/>
        <a:p>
          <a:endParaRPr lang="tr-TR"/>
        </a:p>
      </dgm:t>
    </dgm:pt>
    <dgm:pt modelId="{D78CCE7C-00E1-442B-9BD8-CB5BEF078587}" type="sibTrans" cxnId="{5709EF77-3917-461C-AB9C-6B9CCA3AE5AF}">
      <dgm:prSet/>
      <dgm:spPr/>
      <dgm:t>
        <a:bodyPr/>
        <a:lstStyle/>
        <a:p>
          <a:endParaRPr lang="tr-TR"/>
        </a:p>
      </dgm:t>
    </dgm:pt>
    <dgm:pt modelId="{3DAAA42C-9FC4-4718-B319-39C895F3595B}">
      <dgm:prSet phldrT="[Metin]" custT="1"/>
      <dgm:spPr/>
      <dgm:t>
        <a:bodyPr/>
        <a:lstStyle/>
        <a:p>
          <a:r>
            <a:rPr lang="tr-TR" sz="4000" b="1" u="sng" dirty="0">
              <a:solidFill>
                <a:schemeClr val="bg1"/>
              </a:solidFill>
            </a:rPr>
            <a:t>UZLET*</a:t>
          </a:r>
        </a:p>
      </dgm:t>
    </dgm:pt>
    <dgm:pt modelId="{7783FA6F-D679-467F-8349-9411331147FE}" type="parTrans" cxnId="{4AE2ACCA-7BFC-4AC6-BDD0-47029F24429A}">
      <dgm:prSet/>
      <dgm:spPr/>
      <dgm:t>
        <a:bodyPr/>
        <a:lstStyle/>
        <a:p>
          <a:endParaRPr lang="tr-TR"/>
        </a:p>
      </dgm:t>
    </dgm:pt>
    <dgm:pt modelId="{A4B70B61-C1E3-43D6-8863-696D3813B3E9}" type="sibTrans" cxnId="{4AE2ACCA-7BFC-4AC6-BDD0-47029F24429A}">
      <dgm:prSet/>
      <dgm:spPr/>
      <dgm:t>
        <a:bodyPr/>
        <a:lstStyle/>
        <a:p>
          <a:endParaRPr lang="tr-TR"/>
        </a:p>
      </dgm:t>
    </dgm:pt>
    <dgm:pt modelId="{7E970E88-341A-4ECF-91E0-E162C4837D99}">
      <dgm:prSet phldrT="[Metin]" custT="1"/>
      <dgm:spPr/>
      <dgm:t>
        <a:bodyPr/>
        <a:lstStyle/>
        <a:p>
          <a:r>
            <a:rPr lang="tr-TR" sz="2500" b="1" dirty="0"/>
            <a:t>TEFEKKÜR ETMESİ</a:t>
          </a:r>
        </a:p>
      </dgm:t>
    </dgm:pt>
    <dgm:pt modelId="{653B4095-EE3B-4234-9519-C3002936A8D4}" type="parTrans" cxnId="{9A512549-441D-4F19-89A4-BC7F2BC6FF71}">
      <dgm:prSet/>
      <dgm:spPr/>
      <dgm:t>
        <a:bodyPr/>
        <a:lstStyle/>
        <a:p>
          <a:endParaRPr lang="tr-TR"/>
        </a:p>
      </dgm:t>
    </dgm:pt>
    <dgm:pt modelId="{3B906902-895F-4BA3-88CA-2C62B329B9A5}" type="sibTrans" cxnId="{9A512549-441D-4F19-89A4-BC7F2BC6FF71}">
      <dgm:prSet/>
      <dgm:spPr/>
      <dgm:t>
        <a:bodyPr/>
        <a:lstStyle/>
        <a:p>
          <a:endParaRPr lang="tr-TR"/>
        </a:p>
      </dgm:t>
    </dgm:pt>
    <dgm:pt modelId="{EFE230A3-2144-46EF-92B9-D6664E5FD8FF}">
      <dgm:prSet phldrT="[Metin]" custT="1"/>
      <dgm:spPr/>
      <dgm:t>
        <a:bodyPr/>
        <a:lstStyle/>
        <a:p>
          <a:r>
            <a:rPr lang="tr-TR" sz="2500" b="1" dirty="0"/>
            <a:t>DUA ETMESİ</a:t>
          </a:r>
        </a:p>
      </dgm:t>
    </dgm:pt>
    <dgm:pt modelId="{CFA0B51E-8235-40EE-AAE0-28262452A185}" type="parTrans" cxnId="{C62EB6E8-B16C-4871-B78B-95FBBD44CAB2}">
      <dgm:prSet/>
      <dgm:spPr/>
      <dgm:t>
        <a:bodyPr/>
        <a:lstStyle/>
        <a:p>
          <a:endParaRPr lang="tr-TR"/>
        </a:p>
      </dgm:t>
    </dgm:pt>
    <dgm:pt modelId="{9181926E-EF4C-47DC-90CF-D921FADC45DC}" type="sibTrans" cxnId="{C62EB6E8-B16C-4871-B78B-95FBBD44CAB2}">
      <dgm:prSet/>
      <dgm:spPr/>
      <dgm:t>
        <a:bodyPr/>
        <a:lstStyle/>
        <a:p>
          <a:endParaRPr lang="tr-TR"/>
        </a:p>
      </dgm:t>
    </dgm:pt>
    <dgm:pt modelId="{5893814E-08FA-45B4-9525-F44B61835458}">
      <dgm:prSet phldrT="[Metin]" custT="1"/>
      <dgm:spPr/>
      <dgm:t>
        <a:bodyPr/>
        <a:lstStyle/>
        <a:p>
          <a:r>
            <a:rPr lang="tr-TR" sz="2400" b="1" dirty="0"/>
            <a:t>HANİF DİNE GÖRE İBADET ETMESİ</a:t>
          </a:r>
        </a:p>
      </dgm:t>
    </dgm:pt>
    <dgm:pt modelId="{0F77E71C-2390-4031-A8D3-6C9EE7FA89F8}" type="parTrans" cxnId="{F4FCA208-DB7F-4161-847C-4AED1175A5F0}">
      <dgm:prSet/>
      <dgm:spPr/>
      <dgm:t>
        <a:bodyPr/>
        <a:lstStyle/>
        <a:p>
          <a:endParaRPr lang="tr-TR"/>
        </a:p>
      </dgm:t>
    </dgm:pt>
    <dgm:pt modelId="{9181ED3B-7B23-442A-9F45-5BAB46E13E49}" type="sibTrans" cxnId="{F4FCA208-DB7F-4161-847C-4AED1175A5F0}">
      <dgm:prSet/>
      <dgm:spPr/>
      <dgm:t>
        <a:bodyPr/>
        <a:lstStyle/>
        <a:p>
          <a:endParaRPr lang="tr-TR"/>
        </a:p>
      </dgm:t>
    </dgm:pt>
    <dgm:pt modelId="{EBAD59A7-061B-441C-B5F4-EAEEAC19546D}">
      <dgm:prSet phldrT="[Metin]" custT="1"/>
      <dgm:spPr/>
      <dgm:t>
        <a:bodyPr/>
        <a:lstStyle/>
        <a:p>
          <a:r>
            <a:rPr lang="tr-TR" sz="2500" b="1" dirty="0"/>
            <a:t>CIKIŞ YOLU ARAMASI</a:t>
          </a:r>
        </a:p>
      </dgm:t>
    </dgm:pt>
    <dgm:pt modelId="{1895C868-819D-470A-94D6-060431003875}" type="parTrans" cxnId="{98FA05B3-0CB0-4F19-86C1-120433FD0E85}">
      <dgm:prSet/>
      <dgm:spPr/>
      <dgm:t>
        <a:bodyPr/>
        <a:lstStyle/>
        <a:p>
          <a:endParaRPr lang="tr-TR"/>
        </a:p>
      </dgm:t>
    </dgm:pt>
    <dgm:pt modelId="{69295B8E-A6E1-4EC8-81A3-C6A6F941B8B6}" type="sibTrans" cxnId="{98FA05B3-0CB0-4F19-86C1-120433FD0E85}">
      <dgm:prSet/>
      <dgm:spPr/>
      <dgm:t>
        <a:bodyPr/>
        <a:lstStyle/>
        <a:p>
          <a:endParaRPr lang="tr-TR"/>
        </a:p>
      </dgm:t>
    </dgm:pt>
    <dgm:pt modelId="{E42E8A55-9EBE-4746-BBB2-BF4F35380C40}" type="pres">
      <dgm:prSet presAssocID="{44BE1741-705D-40AC-B5D5-D76445355835}" presName="hierChild1" presStyleCnt="0">
        <dgm:presLayoutVars>
          <dgm:chPref val="1"/>
          <dgm:dir/>
          <dgm:animOne val="branch"/>
          <dgm:animLvl val="lvl"/>
          <dgm:resizeHandles/>
        </dgm:presLayoutVars>
      </dgm:prSet>
      <dgm:spPr/>
    </dgm:pt>
    <dgm:pt modelId="{817F4763-7796-4BD3-83F4-79EEE2233298}" type="pres">
      <dgm:prSet presAssocID="{0118B952-72A6-44EC-A6D6-6560C0C478A1}" presName="hierRoot1" presStyleCnt="0"/>
      <dgm:spPr/>
    </dgm:pt>
    <dgm:pt modelId="{84B8EC3B-A5C8-4407-A1DC-DF44CC57FD01}" type="pres">
      <dgm:prSet presAssocID="{0118B952-72A6-44EC-A6D6-6560C0C478A1}" presName="composite" presStyleCnt="0"/>
      <dgm:spPr/>
    </dgm:pt>
    <dgm:pt modelId="{292FD71C-5FF1-442A-BCDE-FD3B0A83A5CC}" type="pres">
      <dgm:prSet presAssocID="{0118B952-72A6-44EC-A6D6-6560C0C478A1}" presName="background" presStyleLbl="node0" presStyleIdx="0" presStyleCnt="1"/>
      <dgm:spPr/>
    </dgm:pt>
    <dgm:pt modelId="{E4FA8031-A216-4047-A2CE-54E9AD74CBE7}" type="pres">
      <dgm:prSet presAssocID="{0118B952-72A6-44EC-A6D6-6560C0C478A1}" presName="text" presStyleLbl="fgAcc0" presStyleIdx="0" presStyleCnt="1">
        <dgm:presLayoutVars>
          <dgm:chPref val="3"/>
        </dgm:presLayoutVars>
      </dgm:prSet>
      <dgm:spPr/>
    </dgm:pt>
    <dgm:pt modelId="{AC466191-C9E9-400A-B07A-A2F89203FC93}" type="pres">
      <dgm:prSet presAssocID="{0118B952-72A6-44EC-A6D6-6560C0C478A1}" presName="hierChild2" presStyleCnt="0"/>
      <dgm:spPr/>
    </dgm:pt>
    <dgm:pt modelId="{762E5F88-2251-42FF-A815-391F063DB6E5}" type="pres">
      <dgm:prSet presAssocID="{7783FA6F-D679-467F-8349-9411331147FE}" presName="Name10" presStyleLbl="parChTrans1D2" presStyleIdx="0" presStyleCnt="2"/>
      <dgm:spPr/>
    </dgm:pt>
    <dgm:pt modelId="{C5EAF686-C52E-4C8E-99D1-4A2E47499666}" type="pres">
      <dgm:prSet presAssocID="{3DAAA42C-9FC4-4718-B319-39C895F3595B}" presName="hierRoot2" presStyleCnt="0"/>
      <dgm:spPr/>
    </dgm:pt>
    <dgm:pt modelId="{1979D1B1-4B41-4EA5-98F6-46804093BAD6}" type="pres">
      <dgm:prSet presAssocID="{3DAAA42C-9FC4-4718-B319-39C895F3595B}" presName="composite2" presStyleCnt="0"/>
      <dgm:spPr/>
    </dgm:pt>
    <dgm:pt modelId="{3AD3D70E-E5F1-4E6F-887B-7440A423A066}" type="pres">
      <dgm:prSet presAssocID="{3DAAA42C-9FC4-4718-B319-39C895F3595B}" presName="background2" presStyleLbl="node2" presStyleIdx="0" presStyleCnt="2"/>
      <dgm:spPr/>
    </dgm:pt>
    <dgm:pt modelId="{A6653FFA-B6E5-4786-A178-6B6F89C550AA}" type="pres">
      <dgm:prSet presAssocID="{3DAAA42C-9FC4-4718-B319-39C895F3595B}" presName="text2" presStyleLbl="fgAcc2" presStyleIdx="0" presStyleCnt="2">
        <dgm:presLayoutVars>
          <dgm:chPref val="3"/>
        </dgm:presLayoutVars>
      </dgm:prSet>
      <dgm:spPr/>
    </dgm:pt>
    <dgm:pt modelId="{BC38F9A0-7CA4-41A2-B570-2CB6B990FB22}" type="pres">
      <dgm:prSet presAssocID="{3DAAA42C-9FC4-4718-B319-39C895F3595B}" presName="hierChild3" presStyleCnt="0"/>
      <dgm:spPr/>
    </dgm:pt>
    <dgm:pt modelId="{B734C45E-1CED-4F48-8FEB-5958209D8EDB}" type="pres">
      <dgm:prSet presAssocID="{653B4095-EE3B-4234-9519-C3002936A8D4}" presName="Name17" presStyleLbl="parChTrans1D3" presStyleIdx="0" presStyleCnt="3"/>
      <dgm:spPr/>
    </dgm:pt>
    <dgm:pt modelId="{5BDC000E-8147-4A88-8B64-E75033055C0C}" type="pres">
      <dgm:prSet presAssocID="{7E970E88-341A-4ECF-91E0-E162C4837D99}" presName="hierRoot3" presStyleCnt="0"/>
      <dgm:spPr/>
    </dgm:pt>
    <dgm:pt modelId="{4A1680CD-7E99-443B-8B17-A4D16180A497}" type="pres">
      <dgm:prSet presAssocID="{7E970E88-341A-4ECF-91E0-E162C4837D99}" presName="composite3" presStyleCnt="0"/>
      <dgm:spPr/>
    </dgm:pt>
    <dgm:pt modelId="{A764AC92-5D5E-4EA4-B6AC-1AE421133D65}" type="pres">
      <dgm:prSet presAssocID="{7E970E88-341A-4ECF-91E0-E162C4837D99}" presName="background3" presStyleLbl="node3" presStyleIdx="0" presStyleCnt="3"/>
      <dgm:spPr/>
    </dgm:pt>
    <dgm:pt modelId="{40AF21BB-CBEB-4281-BD9A-92EF2C80FADD}" type="pres">
      <dgm:prSet presAssocID="{7E970E88-341A-4ECF-91E0-E162C4837D99}" presName="text3" presStyleLbl="fgAcc3" presStyleIdx="0" presStyleCnt="3">
        <dgm:presLayoutVars>
          <dgm:chPref val="3"/>
        </dgm:presLayoutVars>
      </dgm:prSet>
      <dgm:spPr/>
    </dgm:pt>
    <dgm:pt modelId="{F58E2606-6605-4B1F-B85A-68AAB614CE1C}" type="pres">
      <dgm:prSet presAssocID="{7E970E88-341A-4ECF-91E0-E162C4837D99}" presName="hierChild4" presStyleCnt="0"/>
      <dgm:spPr/>
    </dgm:pt>
    <dgm:pt modelId="{6DCE9D02-17DF-44BB-97B8-AA7011473831}" type="pres">
      <dgm:prSet presAssocID="{CFA0B51E-8235-40EE-AAE0-28262452A185}" presName="Name17" presStyleLbl="parChTrans1D3" presStyleIdx="1" presStyleCnt="3"/>
      <dgm:spPr/>
    </dgm:pt>
    <dgm:pt modelId="{4C800B7B-8DD7-4208-A73E-1800F29C012C}" type="pres">
      <dgm:prSet presAssocID="{EFE230A3-2144-46EF-92B9-D6664E5FD8FF}" presName="hierRoot3" presStyleCnt="0"/>
      <dgm:spPr/>
    </dgm:pt>
    <dgm:pt modelId="{58F71125-DE4A-4C6E-8E96-8BBCF49ECE88}" type="pres">
      <dgm:prSet presAssocID="{EFE230A3-2144-46EF-92B9-D6664E5FD8FF}" presName="composite3" presStyleCnt="0"/>
      <dgm:spPr/>
    </dgm:pt>
    <dgm:pt modelId="{874CEA2B-FBD9-4AB2-A393-3344E570F70D}" type="pres">
      <dgm:prSet presAssocID="{EFE230A3-2144-46EF-92B9-D6664E5FD8FF}" presName="background3" presStyleLbl="node3" presStyleIdx="1" presStyleCnt="3"/>
      <dgm:spPr/>
    </dgm:pt>
    <dgm:pt modelId="{28386B02-753D-4FDF-BBB1-5310167A9967}" type="pres">
      <dgm:prSet presAssocID="{EFE230A3-2144-46EF-92B9-D6664E5FD8FF}" presName="text3" presStyleLbl="fgAcc3" presStyleIdx="1" presStyleCnt="3">
        <dgm:presLayoutVars>
          <dgm:chPref val="3"/>
        </dgm:presLayoutVars>
      </dgm:prSet>
      <dgm:spPr/>
    </dgm:pt>
    <dgm:pt modelId="{BB327693-4E63-4E6B-8639-AABB6B27731D}" type="pres">
      <dgm:prSet presAssocID="{EFE230A3-2144-46EF-92B9-D6664E5FD8FF}" presName="hierChild4" presStyleCnt="0"/>
      <dgm:spPr/>
    </dgm:pt>
    <dgm:pt modelId="{D9BD09C4-A366-418B-86CE-9C59AD0024BC}" type="pres">
      <dgm:prSet presAssocID="{0F77E71C-2390-4031-A8D3-6C9EE7FA89F8}" presName="Name10" presStyleLbl="parChTrans1D2" presStyleIdx="1" presStyleCnt="2"/>
      <dgm:spPr/>
    </dgm:pt>
    <dgm:pt modelId="{9B372322-9F7F-4208-B847-144E04127AD6}" type="pres">
      <dgm:prSet presAssocID="{5893814E-08FA-45B4-9525-F44B61835458}" presName="hierRoot2" presStyleCnt="0"/>
      <dgm:spPr/>
    </dgm:pt>
    <dgm:pt modelId="{EA0AEF9C-CBA6-4AE9-BE6C-2A73F3AF8B4B}" type="pres">
      <dgm:prSet presAssocID="{5893814E-08FA-45B4-9525-F44B61835458}" presName="composite2" presStyleCnt="0"/>
      <dgm:spPr/>
    </dgm:pt>
    <dgm:pt modelId="{01E62F74-0580-46B7-B196-DC3D90907E07}" type="pres">
      <dgm:prSet presAssocID="{5893814E-08FA-45B4-9525-F44B61835458}" presName="background2" presStyleLbl="node2" presStyleIdx="1" presStyleCnt="2"/>
      <dgm:spPr/>
    </dgm:pt>
    <dgm:pt modelId="{6164E3A3-FE3B-4236-BFF1-2A312906C0B4}" type="pres">
      <dgm:prSet presAssocID="{5893814E-08FA-45B4-9525-F44B61835458}" presName="text2" presStyleLbl="fgAcc2" presStyleIdx="1" presStyleCnt="2">
        <dgm:presLayoutVars>
          <dgm:chPref val="3"/>
        </dgm:presLayoutVars>
      </dgm:prSet>
      <dgm:spPr/>
    </dgm:pt>
    <dgm:pt modelId="{7B20B0E5-87B4-4240-BE40-164F253F3B14}" type="pres">
      <dgm:prSet presAssocID="{5893814E-08FA-45B4-9525-F44B61835458}" presName="hierChild3" presStyleCnt="0"/>
      <dgm:spPr/>
    </dgm:pt>
    <dgm:pt modelId="{FB31BCED-44AD-4322-89CB-087B03D71664}" type="pres">
      <dgm:prSet presAssocID="{1895C868-819D-470A-94D6-060431003875}" presName="Name17" presStyleLbl="parChTrans1D3" presStyleIdx="2" presStyleCnt="3"/>
      <dgm:spPr/>
    </dgm:pt>
    <dgm:pt modelId="{A396C04F-32E7-488E-AB5D-10227D60DA90}" type="pres">
      <dgm:prSet presAssocID="{EBAD59A7-061B-441C-B5F4-EAEEAC19546D}" presName="hierRoot3" presStyleCnt="0"/>
      <dgm:spPr/>
    </dgm:pt>
    <dgm:pt modelId="{A573CD32-FCA1-4952-924E-934A33C1D9A2}" type="pres">
      <dgm:prSet presAssocID="{EBAD59A7-061B-441C-B5F4-EAEEAC19546D}" presName="composite3" presStyleCnt="0"/>
      <dgm:spPr/>
    </dgm:pt>
    <dgm:pt modelId="{89028FD3-E5B1-440C-8550-3D73BCA3344A}" type="pres">
      <dgm:prSet presAssocID="{EBAD59A7-061B-441C-B5F4-EAEEAC19546D}" presName="background3" presStyleLbl="node3" presStyleIdx="2" presStyleCnt="3"/>
      <dgm:spPr/>
    </dgm:pt>
    <dgm:pt modelId="{6B48A480-F0F1-4D45-930A-355709B36567}" type="pres">
      <dgm:prSet presAssocID="{EBAD59A7-061B-441C-B5F4-EAEEAC19546D}" presName="text3" presStyleLbl="fgAcc3" presStyleIdx="2" presStyleCnt="3">
        <dgm:presLayoutVars>
          <dgm:chPref val="3"/>
        </dgm:presLayoutVars>
      </dgm:prSet>
      <dgm:spPr/>
    </dgm:pt>
    <dgm:pt modelId="{81F96FC4-63E7-4BC4-9098-D9B678384C8E}" type="pres">
      <dgm:prSet presAssocID="{EBAD59A7-061B-441C-B5F4-EAEEAC19546D}" presName="hierChild4" presStyleCnt="0"/>
      <dgm:spPr/>
    </dgm:pt>
  </dgm:ptLst>
  <dgm:cxnLst>
    <dgm:cxn modelId="{15945208-1AED-45F3-8B42-E5054AB45236}" type="presOf" srcId="{7783FA6F-D679-467F-8349-9411331147FE}" destId="{762E5F88-2251-42FF-A815-391F063DB6E5}" srcOrd="0" destOrd="0" presId="urn:microsoft.com/office/officeart/2005/8/layout/hierarchy1"/>
    <dgm:cxn modelId="{F4FCA208-DB7F-4161-847C-4AED1175A5F0}" srcId="{0118B952-72A6-44EC-A6D6-6560C0C478A1}" destId="{5893814E-08FA-45B4-9525-F44B61835458}" srcOrd="1" destOrd="0" parTransId="{0F77E71C-2390-4031-A8D3-6C9EE7FA89F8}" sibTransId="{9181ED3B-7B23-442A-9F45-5BAB46E13E49}"/>
    <dgm:cxn modelId="{6B3ACB08-DBC5-4922-9606-A4F331C86AE1}" type="presOf" srcId="{7E970E88-341A-4ECF-91E0-E162C4837D99}" destId="{40AF21BB-CBEB-4281-BD9A-92EF2C80FADD}" srcOrd="0" destOrd="0" presId="urn:microsoft.com/office/officeart/2005/8/layout/hierarchy1"/>
    <dgm:cxn modelId="{F2E3952F-6BA2-4C98-9A12-2A2265EE602D}" type="presOf" srcId="{44BE1741-705D-40AC-B5D5-D76445355835}" destId="{E42E8A55-9EBE-4746-BBB2-BF4F35380C40}" srcOrd="0" destOrd="0" presId="urn:microsoft.com/office/officeart/2005/8/layout/hierarchy1"/>
    <dgm:cxn modelId="{9A512549-441D-4F19-89A4-BC7F2BC6FF71}" srcId="{3DAAA42C-9FC4-4718-B319-39C895F3595B}" destId="{7E970E88-341A-4ECF-91E0-E162C4837D99}" srcOrd="0" destOrd="0" parTransId="{653B4095-EE3B-4234-9519-C3002936A8D4}" sibTransId="{3B906902-895F-4BA3-88CA-2C62B329B9A5}"/>
    <dgm:cxn modelId="{98A73955-E683-4DF0-B8CE-A5AC1E704179}" type="presOf" srcId="{0F77E71C-2390-4031-A8D3-6C9EE7FA89F8}" destId="{D9BD09C4-A366-418B-86CE-9C59AD0024BC}" srcOrd="0" destOrd="0" presId="urn:microsoft.com/office/officeart/2005/8/layout/hierarchy1"/>
    <dgm:cxn modelId="{0E3B8455-7B7C-40CB-AED1-61283539FD4D}" type="presOf" srcId="{EBAD59A7-061B-441C-B5F4-EAEEAC19546D}" destId="{6B48A480-F0F1-4D45-930A-355709B36567}" srcOrd="0" destOrd="0" presId="urn:microsoft.com/office/officeart/2005/8/layout/hierarchy1"/>
    <dgm:cxn modelId="{CA307776-AF40-4848-85C5-3D297A155F8E}" type="presOf" srcId="{5893814E-08FA-45B4-9525-F44B61835458}" destId="{6164E3A3-FE3B-4236-BFF1-2A312906C0B4}" srcOrd="0" destOrd="0" presId="urn:microsoft.com/office/officeart/2005/8/layout/hierarchy1"/>
    <dgm:cxn modelId="{5709EF77-3917-461C-AB9C-6B9CCA3AE5AF}" srcId="{44BE1741-705D-40AC-B5D5-D76445355835}" destId="{0118B952-72A6-44EC-A6D6-6560C0C478A1}" srcOrd="0" destOrd="0" parTransId="{4F718F58-81FC-4040-A3BA-9394DAC46B34}" sibTransId="{D78CCE7C-00E1-442B-9BD8-CB5BEF078587}"/>
    <dgm:cxn modelId="{69EEF0A9-B6E2-4309-A8B4-870237E447DC}" type="presOf" srcId="{653B4095-EE3B-4234-9519-C3002936A8D4}" destId="{B734C45E-1CED-4F48-8FEB-5958209D8EDB}" srcOrd="0" destOrd="0" presId="urn:microsoft.com/office/officeart/2005/8/layout/hierarchy1"/>
    <dgm:cxn modelId="{8B27DBAA-B630-4513-A556-F3A2D5EE8699}" type="presOf" srcId="{1895C868-819D-470A-94D6-060431003875}" destId="{FB31BCED-44AD-4322-89CB-087B03D71664}" srcOrd="0" destOrd="0" presId="urn:microsoft.com/office/officeart/2005/8/layout/hierarchy1"/>
    <dgm:cxn modelId="{814C84AD-84F1-492E-9BD6-32B0BA926E8D}" type="presOf" srcId="{3DAAA42C-9FC4-4718-B319-39C895F3595B}" destId="{A6653FFA-B6E5-4786-A178-6B6F89C550AA}" srcOrd="0" destOrd="0" presId="urn:microsoft.com/office/officeart/2005/8/layout/hierarchy1"/>
    <dgm:cxn modelId="{98FA05B3-0CB0-4F19-86C1-120433FD0E85}" srcId="{5893814E-08FA-45B4-9525-F44B61835458}" destId="{EBAD59A7-061B-441C-B5F4-EAEEAC19546D}" srcOrd="0" destOrd="0" parTransId="{1895C868-819D-470A-94D6-060431003875}" sibTransId="{69295B8E-A6E1-4EC8-81A3-C6A6F941B8B6}"/>
    <dgm:cxn modelId="{A4EF00B5-0AE5-4025-8669-32511D692606}" type="presOf" srcId="{0118B952-72A6-44EC-A6D6-6560C0C478A1}" destId="{E4FA8031-A216-4047-A2CE-54E9AD74CBE7}" srcOrd="0" destOrd="0" presId="urn:microsoft.com/office/officeart/2005/8/layout/hierarchy1"/>
    <dgm:cxn modelId="{4AE2ACCA-7BFC-4AC6-BDD0-47029F24429A}" srcId="{0118B952-72A6-44EC-A6D6-6560C0C478A1}" destId="{3DAAA42C-9FC4-4718-B319-39C895F3595B}" srcOrd="0" destOrd="0" parTransId="{7783FA6F-D679-467F-8349-9411331147FE}" sibTransId="{A4B70B61-C1E3-43D6-8863-696D3813B3E9}"/>
    <dgm:cxn modelId="{0DDC6EDD-DBA0-42B8-8136-FE129570F922}" type="presOf" srcId="{EFE230A3-2144-46EF-92B9-D6664E5FD8FF}" destId="{28386B02-753D-4FDF-BBB1-5310167A9967}" srcOrd="0" destOrd="0" presId="urn:microsoft.com/office/officeart/2005/8/layout/hierarchy1"/>
    <dgm:cxn modelId="{3B4AD1E4-EF73-47CB-944C-05F188C8D2E4}" type="presOf" srcId="{CFA0B51E-8235-40EE-AAE0-28262452A185}" destId="{6DCE9D02-17DF-44BB-97B8-AA7011473831}" srcOrd="0" destOrd="0" presId="urn:microsoft.com/office/officeart/2005/8/layout/hierarchy1"/>
    <dgm:cxn modelId="{C62EB6E8-B16C-4871-B78B-95FBBD44CAB2}" srcId="{3DAAA42C-9FC4-4718-B319-39C895F3595B}" destId="{EFE230A3-2144-46EF-92B9-D6664E5FD8FF}" srcOrd="1" destOrd="0" parTransId="{CFA0B51E-8235-40EE-AAE0-28262452A185}" sibTransId="{9181926E-EF4C-47DC-90CF-D921FADC45DC}"/>
    <dgm:cxn modelId="{D9A05130-C14C-4EC0-902E-0DF8EE23504A}" type="presParOf" srcId="{E42E8A55-9EBE-4746-BBB2-BF4F35380C40}" destId="{817F4763-7796-4BD3-83F4-79EEE2233298}" srcOrd="0" destOrd="0" presId="urn:microsoft.com/office/officeart/2005/8/layout/hierarchy1"/>
    <dgm:cxn modelId="{63344F42-7208-4681-A841-E373403EE175}" type="presParOf" srcId="{817F4763-7796-4BD3-83F4-79EEE2233298}" destId="{84B8EC3B-A5C8-4407-A1DC-DF44CC57FD01}" srcOrd="0" destOrd="0" presId="urn:microsoft.com/office/officeart/2005/8/layout/hierarchy1"/>
    <dgm:cxn modelId="{ABFEE896-3C82-4D5F-8E62-D22065E8D354}" type="presParOf" srcId="{84B8EC3B-A5C8-4407-A1DC-DF44CC57FD01}" destId="{292FD71C-5FF1-442A-BCDE-FD3B0A83A5CC}" srcOrd="0" destOrd="0" presId="urn:microsoft.com/office/officeart/2005/8/layout/hierarchy1"/>
    <dgm:cxn modelId="{C22AFF39-A28A-4C7F-BCDF-366CF49A7B41}" type="presParOf" srcId="{84B8EC3B-A5C8-4407-A1DC-DF44CC57FD01}" destId="{E4FA8031-A216-4047-A2CE-54E9AD74CBE7}" srcOrd="1" destOrd="0" presId="urn:microsoft.com/office/officeart/2005/8/layout/hierarchy1"/>
    <dgm:cxn modelId="{676A69DE-D49D-4D7F-8BC5-9C2CB2232010}" type="presParOf" srcId="{817F4763-7796-4BD3-83F4-79EEE2233298}" destId="{AC466191-C9E9-400A-B07A-A2F89203FC93}" srcOrd="1" destOrd="0" presId="urn:microsoft.com/office/officeart/2005/8/layout/hierarchy1"/>
    <dgm:cxn modelId="{2FEC72D7-C43A-4EDD-AFF8-414BF4000E38}" type="presParOf" srcId="{AC466191-C9E9-400A-B07A-A2F89203FC93}" destId="{762E5F88-2251-42FF-A815-391F063DB6E5}" srcOrd="0" destOrd="0" presId="urn:microsoft.com/office/officeart/2005/8/layout/hierarchy1"/>
    <dgm:cxn modelId="{FA635494-2E61-45B3-9E5D-AA4FFB5F531E}" type="presParOf" srcId="{AC466191-C9E9-400A-B07A-A2F89203FC93}" destId="{C5EAF686-C52E-4C8E-99D1-4A2E47499666}" srcOrd="1" destOrd="0" presId="urn:microsoft.com/office/officeart/2005/8/layout/hierarchy1"/>
    <dgm:cxn modelId="{87B45FF8-79D8-413D-9E60-293A736F79AB}" type="presParOf" srcId="{C5EAF686-C52E-4C8E-99D1-4A2E47499666}" destId="{1979D1B1-4B41-4EA5-98F6-46804093BAD6}" srcOrd="0" destOrd="0" presId="urn:microsoft.com/office/officeart/2005/8/layout/hierarchy1"/>
    <dgm:cxn modelId="{4F21DEC7-C20A-4914-9538-0B2CACD00377}" type="presParOf" srcId="{1979D1B1-4B41-4EA5-98F6-46804093BAD6}" destId="{3AD3D70E-E5F1-4E6F-887B-7440A423A066}" srcOrd="0" destOrd="0" presId="urn:microsoft.com/office/officeart/2005/8/layout/hierarchy1"/>
    <dgm:cxn modelId="{CB02FC0B-3F7B-4562-B71D-4064DC5C2E20}" type="presParOf" srcId="{1979D1B1-4B41-4EA5-98F6-46804093BAD6}" destId="{A6653FFA-B6E5-4786-A178-6B6F89C550AA}" srcOrd="1" destOrd="0" presId="urn:microsoft.com/office/officeart/2005/8/layout/hierarchy1"/>
    <dgm:cxn modelId="{A9D63DE7-8365-4289-A508-6ADBE858674D}" type="presParOf" srcId="{C5EAF686-C52E-4C8E-99D1-4A2E47499666}" destId="{BC38F9A0-7CA4-41A2-B570-2CB6B990FB22}" srcOrd="1" destOrd="0" presId="urn:microsoft.com/office/officeart/2005/8/layout/hierarchy1"/>
    <dgm:cxn modelId="{C2C71EB1-E4BA-4B1D-BAA6-D6AE697515F2}" type="presParOf" srcId="{BC38F9A0-7CA4-41A2-B570-2CB6B990FB22}" destId="{B734C45E-1CED-4F48-8FEB-5958209D8EDB}" srcOrd="0" destOrd="0" presId="urn:microsoft.com/office/officeart/2005/8/layout/hierarchy1"/>
    <dgm:cxn modelId="{D967E81C-A4C5-44A3-9C9D-3DF474E11E64}" type="presParOf" srcId="{BC38F9A0-7CA4-41A2-B570-2CB6B990FB22}" destId="{5BDC000E-8147-4A88-8B64-E75033055C0C}" srcOrd="1" destOrd="0" presId="urn:microsoft.com/office/officeart/2005/8/layout/hierarchy1"/>
    <dgm:cxn modelId="{44148F2B-CC30-4893-A0F6-8B6BB302DEB6}" type="presParOf" srcId="{5BDC000E-8147-4A88-8B64-E75033055C0C}" destId="{4A1680CD-7E99-443B-8B17-A4D16180A497}" srcOrd="0" destOrd="0" presId="urn:microsoft.com/office/officeart/2005/8/layout/hierarchy1"/>
    <dgm:cxn modelId="{E2F32CD8-79A9-4D1C-8252-A9C33D7E202D}" type="presParOf" srcId="{4A1680CD-7E99-443B-8B17-A4D16180A497}" destId="{A764AC92-5D5E-4EA4-B6AC-1AE421133D65}" srcOrd="0" destOrd="0" presId="urn:microsoft.com/office/officeart/2005/8/layout/hierarchy1"/>
    <dgm:cxn modelId="{CA980776-FFA6-4C84-95C5-95690C6E78EF}" type="presParOf" srcId="{4A1680CD-7E99-443B-8B17-A4D16180A497}" destId="{40AF21BB-CBEB-4281-BD9A-92EF2C80FADD}" srcOrd="1" destOrd="0" presId="urn:microsoft.com/office/officeart/2005/8/layout/hierarchy1"/>
    <dgm:cxn modelId="{122881F3-8CF4-4324-9C1A-BC2AAF9DEF9A}" type="presParOf" srcId="{5BDC000E-8147-4A88-8B64-E75033055C0C}" destId="{F58E2606-6605-4B1F-B85A-68AAB614CE1C}" srcOrd="1" destOrd="0" presId="urn:microsoft.com/office/officeart/2005/8/layout/hierarchy1"/>
    <dgm:cxn modelId="{A149FC8E-9C38-401A-9704-0DC657AEA0AD}" type="presParOf" srcId="{BC38F9A0-7CA4-41A2-B570-2CB6B990FB22}" destId="{6DCE9D02-17DF-44BB-97B8-AA7011473831}" srcOrd="2" destOrd="0" presId="urn:microsoft.com/office/officeart/2005/8/layout/hierarchy1"/>
    <dgm:cxn modelId="{59E0851E-D4E3-4AF2-BBE5-10F6FD69FC3D}" type="presParOf" srcId="{BC38F9A0-7CA4-41A2-B570-2CB6B990FB22}" destId="{4C800B7B-8DD7-4208-A73E-1800F29C012C}" srcOrd="3" destOrd="0" presId="urn:microsoft.com/office/officeart/2005/8/layout/hierarchy1"/>
    <dgm:cxn modelId="{98B7E0F0-E971-4C08-AE4B-867FE2D885D4}" type="presParOf" srcId="{4C800B7B-8DD7-4208-A73E-1800F29C012C}" destId="{58F71125-DE4A-4C6E-8E96-8BBCF49ECE88}" srcOrd="0" destOrd="0" presId="urn:microsoft.com/office/officeart/2005/8/layout/hierarchy1"/>
    <dgm:cxn modelId="{AB520892-23DD-4D89-BE30-6DFCAE5E9E30}" type="presParOf" srcId="{58F71125-DE4A-4C6E-8E96-8BBCF49ECE88}" destId="{874CEA2B-FBD9-4AB2-A393-3344E570F70D}" srcOrd="0" destOrd="0" presId="urn:microsoft.com/office/officeart/2005/8/layout/hierarchy1"/>
    <dgm:cxn modelId="{54A89F5A-4016-4A71-80E6-B8B290DC416A}" type="presParOf" srcId="{58F71125-DE4A-4C6E-8E96-8BBCF49ECE88}" destId="{28386B02-753D-4FDF-BBB1-5310167A9967}" srcOrd="1" destOrd="0" presId="urn:microsoft.com/office/officeart/2005/8/layout/hierarchy1"/>
    <dgm:cxn modelId="{F6605411-A3B8-4FAD-B699-21A82C116BF6}" type="presParOf" srcId="{4C800B7B-8DD7-4208-A73E-1800F29C012C}" destId="{BB327693-4E63-4E6B-8639-AABB6B27731D}" srcOrd="1" destOrd="0" presId="urn:microsoft.com/office/officeart/2005/8/layout/hierarchy1"/>
    <dgm:cxn modelId="{55F39024-84C3-44C4-AF2F-7CAB6F276755}" type="presParOf" srcId="{AC466191-C9E9-400A-B07A-A2F89203FC93}" destId="{D9BD09C4-A366-418B-86CE-9C59AD0024BC}" srcOrd="2" destOrd="0" presId="urn:microsoft.com/office/officeart/2005/8/layout/hierarchy1"/>
    <dgm:cxn modelId="{19D41DEA-C27F-4689-868E-B69AA163F4CC}" type="presParOf" srcId="{AC466191-C9E9-400A-B07A-A2F89203FC93}" destId="{9B372322-9F7F-4208-B847-144E04127AD6}" srcOrd="3" destOrd="0" presId="urn:microsoft.com/office/officeart/2005/8/layout/hierarchy1"/>
    <dgm:cxn modelId="{47B5730A-E8B0-4929-9386-A03D43DC5FA6}" type="presParOf" srcId="{9B372322-9F7F-4208-B847-144E04127AD6}" destId="{EA0AEF9C-CBA6-4AE9-BE6C-2A73F3AF8B4B}" srcOrd="0" destOrd="0" presId="urn:microsoft.com/office/officeart/2005/8/layout/hierarchy1"/>
    <dgm:cxn modelId="{AF5CD8B4-D319-401D-A231-FA54E98DC15E}" type="presParOf" srcId="{EA0AEF9C-CBA6-4AE9-BE6C-2A73F3AF8B4B}" destId="{01E62F74-0580-46B7-B196-DC3D90907E07}" srcOrd="0" destOrd="0" presId="urn:microsoft.com/office/officeart/2005/8/layout/hierarchy1"/>
    <dgm:cxn modelId="{3EC8613B-5CF1-4A40-B169-B719D526DBE6}" type="presParOf" srcId="{EA0AEF9C-CBA6-4AE9-BE6C-2A73F3AF8B4B}" destId="{6164E3A3-FE3B-4236-BFF1-2A312906C0B4}" srcOrd="1" destOrd="0" presId="urn:microsoft.com/office/officeart/2005/8/layout/hierarchy1"/>
    <dgm:cxn modelId="{CA49AC42-02F2-4FFB-8C92-B08847F27213}" type="presParOf" srcId="{9B372322-9F7F-4208-B847-144E04127AD6}" destId="{7B20B0E5-87B4-4240-BE40-164F253F3B14}" srcOrd="1" destOrd="0" presId="urn:microsoft.com/office/officeart/2005/8/layout/hierarchy1"/>
    <dgm:cxn modelId="{D699FF85-376A-4CE7-BA24-C7AD50F792CD}" type="presParOf" srcId="{7B20B0E5-87B4-4240-BE40-164F253F3B14}" destId="{FB31BCED-44AD-4322-89CB-087B03D71664}" srcOrd="0" destOrd="0" presId="urn:microsoft.com/office/officeart/2005/8/layout/hierarchy1"/>
    <dgm:cxn modelId="{F1B9C4D5-2F78-4320-A504-EE398884257F}" type="presParOf" srcId="{7B20B0E5-87B4-4240-BE40-164F253F3B14}" destId="{A396C04F-32E7-488E-AB5D-10227D60DA90}" srcOrd="1" destOrd="0" presId="urn:microsoft.com/office/officeart/2005/8/layout/hierarchy1"/>
    <dgm:cxn modelId="{4D9C82BD-16CF-40FE-BE80-71E8A7F4F6F9}" type="presParOf" srcId="{A396C04F-32E7-488E-AB5D-10227D60DA90}" destId="{A573CD32-FCA1-4952-924E-934A33C1D9A2}" srcOrd="0" destOrd="0" presId="urn:microsoft.com/office/officeart/2005/8/layout/hierarchy1"/>
    <dgm:cxn modelId="{7FC2A529-636C-434D-952F-E5EE551963F7}" type="presParOf" srcId="{A573CD32-FCA1-4952-924E-934A33C1D9A2}" destId="{89028FD3-E5B1-440C-8550-3D73BCA3344A}" srcOrd="0" destOrd="0" presId="urn:microsoft.com/office/officeart/2005/8/layout/hierarchy1"/>
    <dgm:cxn modelId="{ED130A57-F4E1-4CAE-950C-12CD24521A7F}" type="presParOf" srcId="{A573CD32-FCA1-4952-924E-934A33C1D9A2}" destId="{6B48A480-F0F1-4D45-930A-355709B36567}" srcOrd="1" destOrd="0" presId="urn:microsoft.com/office/officeart/2005/8/layout/hierarchy1"/>
    <dgm:cxn modelId="{D0AC9D40-783D-40DC-868D-F80760F98BAC}" type="presParOf" srcId="{A396C04F-32E7-488E-AB5D-10227D60DA90}" destId="{81F96FC4-63E7-4BC4-9098-D9B678384C8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A6369-2A4D-4EE6-8CE4-A51D367F0A3C}">
      <dsp:nvSpPr>
        <dsp:cNvPr id="0" name=""/>
        <dsp:cNvSpPr/>
      </dsp:nvSpPr>
      <dsp:spPr>
        <a:xfrm>
          <a:off x="0" y="800323"/>
          <a:ext cx="9208439" cy="5257352"/>
        </a:xfrm>
        <a:prstGeom prst="rect">
          <a:avLst/>
        </a:prstGeom>
        <a:solidFill>
          <a:schemeClr val="lt2">
            <a:alpha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0A1C501-9B5D-493B-B756-9301A6ABC3F4}">
      <dsp:nvSpPr>
        <dsp:cNvPr id="0" name=""/>
        <dsp:cNvSpPr/>
      </dsp:nvSpPr>
      <dsp:spPr>
        <a:xfrm>
          <a:off x="1908491" y="866527"/>
          <a:ext cx="5594267" cy="364921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BC4C0780-AE2B-4FFD-B435-37B692A0F3E7}">
      <dsp:nvSpPr>
        <dsp:cNvPr id="0" name=""/>
        <dsp:cNvSpPr/>
      </dsp:nvSpPr>
      <dsp:spPr>
        <a:xfrm>
          <a:off x="2630659" y="4572499"/>
          <a:ext cx="4021874" cy="1476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tr-TR" sz="4000" b="1" kern="1200" dirty="0">
              <a:solidFill>
                <a:srgbClr val="002060"/>
              </a:solidFill>
              <a:effectLst/>
            </a:rPr>
            <a:t>SİYER DERSLERİ </a:t>
          </a:r>
        </a:p>
        <a:p>
          <a:pPr marL="0" lvl="0" indent="0" algn="ctr" defTabSz="1778000">
            <a:lnSpc>
              <a:spcPct val="90000"/>
            </a:lnSpc>
            <a:spcBef>
              <a:spcPct val="0"/>
            </a:spcBef>
            <a:spcAft>
              <a:spcPct val="35000"/>
            </a:spcAft>
            <a:buNone/>
          </a:pPr>
          <a:r>
            <a:rPr lang="tr-TR" sz="4000" b="1" u="sng" kern="1200" dirty="0">
              <a:solidFill>
                <a:srgbClr val="002060"/>
              </a:solidFill>
              <a:effectLst/>
            </a:rPr>
            <a:t>MEKKE DÖNEMİ</a:t>
          </a:r>
        </a:p>
      </dsp:txBody>
      <dsp:txXfrm>
        <a:off x="2630659" y="4572499"/>
        <a:ext cx="4021874" cy="14766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0B248-B12C-448E-9C87-96F44F853B42}">
      <dsp:nvSpPr>
        <dsp:cNvPr id="0" name=""/>
        <dsp:cNvSpPr/>
      </dsp:nvSpPr>
      <dsp:spPr>
        <a:xfrm>
          <a:off x="4237428" y="806300"/>
          <a:ext cx="634330" cy="91440"/>
        </a:xfrm>
        <a:custGeom>
          <a:avLst/>
          <a:gdLst/>
          <a:ahLst/>
          <a:cxnLst/>
          <a:rect l="0" t="0" r="0" b="0"/>
          <a:pathLst>
            <a:path>
              <a:moveTo>
                <a:pt x="0" y="50155"/>
              </a:moveTo>
              <a:lnTo>
                <a:pt x="334265" y="50155"/>
              </a:lnTo>
              <a:lnTo>
                <a:pt x="334265" y="45720"/>
              </a:lnTo>
              <a:lnTo>
                <a:pt x="634330" y="45720"/>
              </a:lnTo>
            </a:path>
          </a:pathLst>
        </a:custGeom>
        <a:noFill/>
        <a:ln w="9525" cap="flat" cmpd="sng" algn="ctr">
          <a:noFill/>
          <a:prstDash val="solid"/>
          <a:tailEnd type="arrow"/>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537969" y="848759"/>
        <a:ext cx="33247" cy="6521"/>
      </dsp:txXfrm>
    </dsp:sp>
    <dsp:sp modelId="{9EECBC40-1FD7-4546-B341-9A9BD043C714}">
      <dsp:nvSpPr>
        <dsp:cNvPr id="0" name=""/>
        <dsp:cNvSpPr/>
      </dsp:nvSpPr>
      <dsp:spPr>
        <a:xfrm>
          <a:off x="1406725" y="6705"/>
          <a:ext cx="2832503" cy="1699501"/>
        </a:xfrm>
        <a:prstGeom prst="rect">
          <a:avLst/>
        </a:prstGeom>
        <a:solidFill>
          <a:schemeClr val="l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tr-TR" sz="3000" b="1" kern="1200" dirty="0"/>
            <a:t>YALANCILARIN ORTAYA CIKMASI İÇİN</a:t>
          </a:r>
        </a:p>
      </dsp:txBody>
      <dsp:txXfrm>
        <a:off x="1406725" y="6705"/>
        <a:ext cx="2832503" cy="1699501"/>
      </dsp:txXfrm>
    </dsp:sp>
    <dsp:sp modelId="{53F1B274-4EBC-4628-ADDE-2C4B75EAEAA2}">
      <dsp:nvSpPr>
        <dsp:cNvPr id="0" name=""/>
        <dsp:cNvSpPr/>
      </dsp:nvSpPr>
      <dsp:spPr>
        <a:xfrm>
          <a:off x="2822976" y="1699971"/>
          <a:ext cx="3497433" cy="625311"/>
        </a:xfrm>
        <a:custGeom>
          <a:avLst/>
          <a:gdLst/>
          <a:ahLst/>
          <a:cxnLst/>
          <a:rect l="0" t="0" r="0" b="0"/>
          <a:pathLst>
            <a:path>
              <a:moveTo>
                <a:pt x="3497433" y="0"/>
              </a:moveTo>
              <a:lnTo>
                <a:pt x="3497433" y="329755"/>
              </a:lnTo>
              <a:lnTo>
                <a:pt x="0" y="329755"/>
              </a:lnTo>
              <a:lnTo>
                <a:pt x="0" y="625311"/>
              </a:lnTo>
            </a:path>
          </a:pathLst>
        </a:custGeom>
        <a:noFill/>
        <a:ln w="9525" cap="flat" cmpd="sng" algn="ctr">
          <a:noFill/>
          <a:prstDash val="solid"/>
          <a:tailEnd type="arrow"/>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482733" y="2009366"/>
        <a:ext cx="177920" cy="6521"/>
      </dsp:txXfrm>
    </dsp:sp>
    <dsp:sp modelId="{0E44F053-5996-4EA8-A985-04FE034DA2BF}">
      <dsp:nvSpPr>
        <dsp:cNvPr id="0" name=""/>
        <dsp:cNvSpPr/>
      </dsp:nvSpPr>
      <dsp:spPr>
        <a:xfrm>
          <a:off x="4904158" y="2269"/>
          <a:ext cx="2832503" cy="1699501"/>
        </a:xfrm>
        <a:prstGeom prst="rect">
          <a:avLst/>
        </a:prstGeom>
        <a:solidFill>
          <a:schemeClr val="l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tr-TR" sz="2500" b="1" kern="1200" dirty="0"/>
            <a:t>DOĞRULARIN</a:t>
          </a:r>
          <a:r>
            <a:rPr lang="tr-TR" sz="2500" b="1" kern="1200" baseline="0" dirty="0"/>
            <a:t> ORTAYA CIKMASI İÇİN</a:t>
          </a:r>
          <a:endParaRPr lang="tr-TR" sz="2500" b="1" kern="1200" dirty="0"/>
        </a:p>
      </dsp:txBody>
      <dsp:txXfrm>
        <a:off x="4904158" y="2269"/>
        <a:ext cx="2832503" cy="1699501"/>
      </dsp:txXfrm>
    </dsp:sp>
    <dsp:sp modelId="{AEA96406-21F0-4930-A8DF-AC0518AF450B}">
      <dsp:nvSpPr>
        <dsp:cNvPr id="0" name=""/>
        <dsp:cNvSpPr/>
      </dsp:nvSpPr>
      <dsp:spPr>
        <a:xfrm>
          <a:off x="4237428" y="3161713"/>
          <a:ext cx="620875" cy="91440"/>
        </a:xfrm>
        <a:custGeom>
          <a:avLst/>
          <a:gdLst/>
          <a:ahLst/>
          <a:cxnLst/>
          <a:rect l="0" t="0" r="0" b="0"/>
          <a:pathLst>
            <a:path>
              <a:moveTo>
                <a:pt x="0" y="45720"/>
              </a:moveTo>
              <a:lnTo>
                <a:pt x="620875" y="45720"/>
              </a:lnTo>
            </a:path>
          </a:pathLst>
        </a:custGeom>
        <a:noFill/>
        <a:ln w="9525" cap="flat" cmpd="sng" algn="ctr">
          <a:noFill/>
          <a:prstDash val="solid"/>
          <a:tailEnd type="arrow"/>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531579" y="3204172"/>
        <a:ext cx="32573" cy="6521"/>
      </dsp:txXfrm>
    </dsp:sp>
    <dsp:sp modelId="{EDF18F16-865B-4008-A0D7-F9E980A96AC0}">
      <dsp:nvSpPr>
        <dsp:cNvPr id="0" name=""/>
        <dsp:cNvSpPr/>
      </dsp:nvSpPr>
      <dsp:spPr>
        <a:xfrm>
          <a:off x="1406725" y="2357682"/>
          <a:ext cx="2832503" cy="1699501"/>
        </a:xfrm>
        <a:prstGeom prst="rect">
          <a:avLst/>
        </a:prstGeom>
        <a:solidFill>
          <a:schemeClr val="l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tr-TR" sz="2500" b="1" kern="1200" dirty="0"/>
            <a:t>SABREDENLERİN ORTAYA CIKMASI İÇİN</a:t>
          </a:r>
        </a:p>
      </dsp:txBody>
      <dsp:txXfrm>
        <a:off x="1406725" y="2357682"/>
        <a:ext cx="2832503" cy="1699501"/>
      </dsp:txXfrm>
    </dsp:sp>
    <dsp:sp modelId="{5C5B372C-1C7F-4374-B0C7-46CF36B33B06}">
      <dsp:nvSpPr>
        <dsp:cNvPr id="0" name=""/>
        <dsp:cNvSpPr/>
      </dsp:nvSpPr>
      <dsp:spPr>
        <a:xfrm>
          <a:off x="2822976" y="4055384"/>
          <a:ext cx="3483978" cy="620875"/>
        </a:xfrm>
        <a:custGeom>
          <a:avLst/>
          <a:gdLst/>
          <a:ahLst/>
          <a:cxnLst/>
          <a:rect l="0" t="0" r="0" b="0"/>
          <a:pathLst>
            <a:path>
              <a:moveTo>
                <a:pt x="3483978" y="0"/>
              </a:moveTo>
              <a:lnTo>
                <a:pt x="3483978" y="327537"/>
              </a:lnTo>
              <a:lnTo>
                <a:pt x="0" y="327537"/>
              </a:lnTo>
              <a:lnTo>
                <a:pt x="0" y="620875"/>
              </a:lnTo>
            </a:path>
          </a:pathLst>
        </a:custGeom>
        <a:noFill/>
        <a:ln w="9525" cap="flat" cmpd="sng" algn="ctr">
          <a:noFill/>
          <a:prstDash val="solid"/>
          <a:tailEnd type="arrow"/>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476356" y="4362561"/>
        <a:ext cx="177218" cy="6521"/>
      </dsp:txXfrm>
    </dsp:sp>
    <dsp:sp modelId="{66254FC1-6F3D-45F0-ACB7-F34CCCF3A93D}">
      <dsp:nvSpPr>
        <dsp:cNvPr id="0" name=""/>
        <dsp:cNvSpPr/>
      </dsp:nvSpPr>
      <dsp:spPr>
        <a:xfrm>
          <a:off x="4890703" y="2357682"/>
          <a:ext cx="2832503" cy="1699501"/>
        </a:xfrm>
        <a:prstGeom prst="rect">
          <a:avLst/>
        </a:prstGeom>
        <a:solidFill>
          <a:schemeClr val="l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tr-TR" sz="2500" b="1" kern="1200" dirty="0"/>
            <a:t>CİHAD EDENLERİN ORTAYA CIKMASI İÇİN</a:t>
          </a:r>
        </a:p>
      </dsp:txBody>
      <dsp:txXfrm>
        <a:off x="4890703" y="2357682"/>
        <a:ext cx="2832503" cy="1699501"/>
      </dsp:txXfrm>
    </dsp:sp>
    <dsp:sp modelId="{3218EBF8-129C-4D4F-8A46-757C1C0F649B}">
      <dsp:nvSpPr>
        <dsp:cNvPr id="0" name=""/>
        <dsp:cNvSpPr/>
      </dsp:nvSpPr>
      <dsp:spPr>
        <a:xfrm>
          <a:off x="1406725" y="4708660"/>
          <a:ext cx="2832503" cy="1699501"/>
        </a:xfrm>
        <a:prstGeom prst="rect">
          <a:avLst/>
        </a:prstGeom>
        <a:solidFill>
          <a:schemeClr val="l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tr-TR" sz="2500" b="1" kern="1200" dirty="0"/>
            <a:t>MÜSLÜMANLARIN RÜŞDÜNÜN ALLAHA İSPAT ETMESİ İÇİN</a:t>
          </a:r>
        </a:p>
      </dsp:txBody>
      <dsp:txXfrm>
        <a:off x="1406725" y="4708660"/>
        <a:ext cx="2832503" cy="16995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0DC1C-77BB-4124-8790-9B530F61DB14}">
      <dsp:nvSpPr>
        <dsp:cNvPr id="0" name=""/>
        <dsp:cNvSpPr/>
      </dsp:nvSpPr>
      <dsp:spPr>
        <a:xfrm>
          <a:off x="4031569" y="-153085"/>
          <a:ext cx="2661843" cy="1550044"/>
        </a:xfrm>
        <a:prstGeom prst="roundRect">
          <a:avLst>
            <a:gd name="adj" fmla="val 1000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b="1" kern="1200" dirty="0"/>
            <a:t>1)MEKKE DIŞINDA YENİ BİR ÜS OLUŞTURMAK</a:t>
          </a:r>
        </a:p>
      </dsp:txBody>
      <dsp:txXfrm>
        <a:off x="4076968" y="-107686"/>
        <a:ext cx="2571045" cy="1459246"/>
      </dsp:txXfrm>
    </dsp:sp>
    <dsp:sp modelId="{8BC4C807-DB5F-4553-8760-72E3EA69D3ED}">
      <dsp:nvSpPr>
        <dsp:cNvPr id="0" name=""/>
        <dsp:cNvSpPr/>
      </dsp:nvSpPr>
      <dsp:spPr>
        <a:xfrm rot="3559167">
          <a:off x="5707768" y="2112681"/>
          <a:ext cx="1354726" cy="465822"/>
        </a:xfrm>
        <a:prstGeom prst="leftRightArrow">
          <a:avLst>
            <a:gd name="adj1" fmla="val 60000"/>
            <a:gd name="adj2" fmla="val 50000"/>
          </a:avLst>
        </a:prstGeom>
        <a:gradFill rotWithShape="0">
          <a:gsLst>
            <a:gs pos="0">
              <a:schemeClr val="dk1">
                <a:tint val="60000"/>
                <a:hueOff val="0"/>
                <a:satOff val="0"/>
                <a:lumOff val="0"/>
                <a:alphaOff val="0"/>
                <a:tint val="94000"/>
                <a:satMod val="105000"/>
                <a:lumMod val="102000"/>
              </a:schemeClr>
            </a:gs>
            <a:gs pos="100000">
              <a:schemeClr val="dk1">
                <a:tint val="60000"/>
                <a:hueOff val="0"/>
                <a:satOff val="0"/>
                <a:lumOff val="0"/>
                <a:alphaOff val="0"/>
                <a:shade val="74000"/>
                <a:satMod val="128000"/>
                <a:lumMod val="100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tr-TR" sz="2200" kern="1200"/>
        </a:p>
      </dsp:txBody>
      <dsp:txXfrm>
        <a:off x="5847515" y="2205845"/>
        <a:ext cx="1075232" cy="279494"/>
      </dsp:txXfrm>
    </dsp:sp>
    <dsp:sp modelId="{28AAD5F2-F0AD-45F8-A3DF-CDF2ED6CF5C5}">
      <dsp:nvSpPr>
        <dsp:cNvPr id="0" name=""/>
        <dsp:cNvSpPr/>
      </dsp:nvSpPr>
      <dsp:spPr>
        <a:xfrm>
          <a:off x="6122352" y="3294226"/>
          <a:ext cx="2661843" cy="1703433"/>
        </a:xfrm>
        <a:prstGeom prst="roundRect">
          <a:avLst>
            <a:gd name="adj" fmla="val 1000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1" kern="1200" dirty="0"/>
            <a:t>3)MÜSLÜMANLARIN İBADETLERİNİ ÖZGÜRCE YAPMALARINI SAĞLAMAK</a:t>
          </a:r>
        </a:p>
      </dsp:txBody>
      <dsp:txXfrm>
        <a:off x="6172244" y="3344118"/>
        <a:ext cx="2562059" cy="1603649"/>
      </dsp:txXfrm>
    </dsp:sp>
    <dsp:sp modelId="{8252CBDB-1916-410D-95E3-CFF1F449E09B}">
      <dsp:nvSpPr>
        <dsp:cNvPr id="0" name=""/>
        <dsp:cNvSpPr/>
      </dsp:nvSpPr>
      <dsp:spPr>
        <a:xfrm rot="10795865">
          <a:off x="4598286" y="3915650"/>
          <a:ext cx="1354726" cy="465822"/>
        </a:xfrm>
        <a:prstGeom prst="leftRightArrow">
          <a:avLst>
            <a:gd name="adj1" fmla="val 60000"/>
            <a:gd name="adj2" fmla="val 50000"/>
          </a:avLst>
        </a:prstGeom>
        <a:gradFill rotWithShape="0">
          <a:gsLst>
            <a:gs pos="0">
              <a:schemeClr val="dk1">
                <a:tint val="60000"/>
                <a:hueOff val="0"/>
                <a:satOff val="0"/>
                <a:lumOff val="0"/>
                <a:alphaOff val="0"/>
                <a:tint val="94000"/>
                <a:satMod val="105000"/>
                <a:lumMod val="102000"/>
              </a:schemeClr>
            </a:gs>
            <a:gs pos="100000">
              <a:schemeClr val="dk1">
                <a:tint val="60000"/>
                <a:hueOff val="0"/>
                <a:satOff val="0"/>
                <a:lumOff val="0"/>
                <a:alphaOff val="0"/>
                <a:shade val="74000"/>
                <a:satMod val="128000"/>
                <a:lumMod val="100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tr-TR" sz="2200" kern="1200"/>
        </a:p>
      </dsp:txBody>
      <dsp:txXfrm rot="10800000">
        <a:off x="4738033" y="4008814"/>
        <a:ext cx="1075232" cy="279494"/>
      </dsp:txXfrm>
    </dsp:sp>
    <dsp:sp modelId="{108A3D1D-9236-4E73-AEE1-34CA65B046E2}">
      <dsp:nvSpPr>
        <dsp:cNvPr id="0" name=""/>
        <dsp:cNvSpPr/>
      </dsp:nvSpPr>
      <dsp:spPr>
        <a:xfrm>
          <a:off x="1767102" y="3285915"/>
          <a:ext cx="2661843" cy="1730530"/>
        </a:xfrm>
        <a:prstGeom prst="roundRect">
          <a:avLst>
            <a:gd name="adj" fmla="val 1000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b="1" kern="1200" dirty="0"/>
            <a:t>2)MEKKE DIŞINDA YENİ İNSANLARA İSLAMI ANLATMAK</a:t>
          </a:r>
        </a:p>
      </dsp:txBody>
      <dsp:txXfrm>
        <a:off x="1817787" y="3336600"/>
        <a:ext cx="2560473" cy="1629160"/>
      </dsp:txXfrm>
    </dsp:sp>
    <dsp:sp modelId="{53E4E692-1E0D-4F24-BE58-09844F6F0795}">
      <dsp:nvSpPr>
        <dsp:cNvPr id="0" name=""/>
        <dsp:cNvSpPr/>
      </dsp:nvSpPr>
      <dsp:spPr>
        <a:xfrm rot="18161125">
          <a:off x="3581845" y="2108526"/>
          <a:ext cx="1354726" cy="465822"/>
        </a:xfrm>
        <a:prstGeom prst="leftRightArrow">
          <a:avLst>
            <a:gd name="adj1" fmla="val 60000"/>
            <a:gd name="adj2" fmla="val 50000"/>
          </a:avLst>
        </a:prstGeom>
        <a:gradFill rotWithShape="0">
          <a:gsLst>
            <a:gs pos="0">
              <a:schemeClr val="dk1">
                <a:tint val="60000"/>
                <a:hueOff val="0"/>
                <a:satOff val="0"/>
                <a:lumOff val="0"/>
                <a:alphaOff val="0"/>
                <a:tint val="94000"/>
                <a:satMod val="105000"/>
                <a:lumMod val="102000"/>
              </a:schemeClr>
            </a:gs>
            <a:gs pos="100000">
              <a:schemeClr val="dk1">
                <a:tint val="60000"/>
                <a:hueOff val="0"/>
                <a:satOff val="0"/>
                <a:lumOff val="0"/>
                <a:alphaOff val="0"/>
                <a:shade val="74000"/>
                <a:satMod val="128000"/>
                <a:lumMod val="100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tr-TR" sz="2200" kern="1200"/>
        </a:p>
      </dsp:txBody>
      <dsp:txXfrm>
        <a:off x="3721592" y="2201690"/>
        <a:ext cx="1075232" cy="2794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5AE82-0856-48B7-8D04-2D12A0944C96}">
      <dsp:nvSpPr>
        <dsp:cNvPr id="0" name=""/>
        <dsp:cNvSpPr/>
      </dsp:nvSpPr>
      <dsp:spPr>
        <a:xfrm>
          <a:off x="0" y="0"/>
          <a:ext cx="6749366" cy="135049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tr-TR" sz="3000" b="1" kern="1200" dirty="0"/>
            <a:t>1)TİCARİ MÜNASEBETLERDEN DOLAYI ORASI MEKKELİLER TARAFINDAN İYİ BİLİNİYORDU</a:t>
          </a:r>
        </a:p>
      </dsp:txBody>
      <dsp:txXfrm>
        <a:off x="39555" y="39555"/>
        <a:ext cx="5292072" cy="1271388"/>
      </dsp:txXfrm>
    </dsp:sp>
    <dsp:sp modelId="{E82E80BD-0C43-42AB-990E-5ABD930F623E}">
      <dsp:nvSpPr>
        <dsp:cNvPr id="0" name=""/>
        <dsp:cNvSpPr/>
      </dsp:nvSpPr>
      <dsp:spPr>
        <a:xfrm>
          <a:off x="595532" y="1569828"/>
          <a:ext cx="6749366" cy="135049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tr-TR" sz="2900" b="1" kern="1200" dirty="0"/>
            <a:t>2) HABEŞLİLERİN EHLİ KİTAP OLMASI İSLAM DİNİYLE ORTAK YANLARNIN BULUNMASI </a:t>
          </a:r>
        </a:p>
      </dsp:txBody>
      <dsp:txXfrm>
        <a:off x="635087" y="1609383"/>
        <a:ext cx="5196899" cy="1271388"/>
      </dsp:txXfrm>
    </dsp:sp>
    <dsp:sp modelId="{7990EAEF-B8A1-4AB0-AA2B-26C7F12D709B}">
      <dsp:nvSpPr>
        <dsp:cNvPr id="0" name=""/>
        <dsp:cNvSpPr/>
      </dsp:nvSpPr>
      <dsp:spPr>
        <a:xfrm>
          <a:off x="1191064" y="3151164"/>
          <a:ext cx="6749366" cy="135049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tr-TR" sz="3000" b="1" kern="1200" dirty="0"/>
            <a:t>3)ADİL KRAL OLAN NECAŞİNİN ORADA OLMASI HALKINA ZULMETMEMESİ</a:t>
          </a:r>
        </a:p>
      </dsp:txBody>
      <dsp:txXfrm>
        <a:off x="1230619" y="3190719"/>
        <a:ext cx="5196899" cy="1271388"/>
      </dsp:txXfrm>
    </dsp:sp>
    <dsp:sp modelId="{0240CE2A-399C-413C-8E21-75D1803C81A1}">
      <dsp:nvSpPr>
        <dsp:cNvPr id="0" name=""/>
        <dsp:cNvSpPr/>
      </dsp:nvSpPr>
      <dsp:spPr>
        <a:xfrm>
          <a:off x="5871542" y="1024128"/>
          <a:ext cx="877824" cy="877824"/>
        </a:xfrm>
        <a:prstGeom prst="downArrow">
          <a:avLst>
            <a:gd name="adj1" fmla="val 55000"/>
            <a:gd name="adj2" fmla="val 45000"/>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tr-TR" sz="3600" kern="1200"/>
        </a:p>
      </dsp:txBody>
      <dsp:txXfrm>
        <a:off x="6069052" y="1024128"/>
        <a:ext cx="482804" cy="660563"/>
      </dsp:txXfrm>
    </dsp:sp>
    <dsp:sp modelId="{23962990-6D32-4C6C-BE7C-D840438445DB}">
      <dsp:nvSpPr>
        <dsp:cNvPr id="0" name=""/>
        <dsp:cNvSpPr/>
      </dsp:nvSpPr>
      <dsp:spPr>
        <a:xfrm>
          <a:off x="6467074" y="2590707"/>
          <a:ext cx="877824" cy="877824"/>
        </a:xfrm>
        <a:prstGeom prst="downArrow">
          <a:avLst>
            <a:gd name="adj1" fmla="val 55000"/>
            <a:gd name="adj2" fmla="val 45000"/>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tr-TR" sz="3600" kern="1200"/>
        </a:p>
      </dsp:txBody>
      <dsp:txXfrm>
        <a:off x="6664584" y="2590707"/>
        <a:ext cx="482804" cy="6605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3B80C-A1C0-48B4-BA67-5A0375C378AA}">
      <dsp:nvSpPr>
        <dsp:cNvPr id="0" name=""/>
        <dsp:cNvSpPr/>
      </dsp:nvSpPr>
      <dsp:spPr>
        <a:xfrm>
          <a:off x="3647057" y="479"/>
          <a:ext cx="2465347" cy="2330262"/>
        </a:xfrm>
        <a:prstGeom prst="ellipse">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b="1" kern="1200" dirty="0"/>
            <a:t>2)TAİFLİLERDEN İSLAMA YARDIM ETMELERİNİ VE MEKKELİLERE KARŞI KENDİSİNE DESTEK VERMELERİNİ İSTEDİ</a:t>
          </a:r>
        </a:p>
      </dsp:txBody>
      <dsp:txXfrm>
        <a:off x="4008099" y="341738"/>
        <a:ext cx="1743263" cy="1647744"/>
      </dsp:txXfrm>
    </dsp:sp>
    <dsp:sp modelId="{D61D1604-1CBF-4C6D-8371-2BCD1B99FC45}">
      <dsp:nvSpPr>
        <dsp:cNvPr id="0" name=""/>
        <dsp:cNvSpPr/>
      </dsp:nvSpPr>
      <dsp:spPr>
        <a:xfrm rot="3600000">
          <a:off x="5444245" y="2279956"/>
          <a:ext cx="611772" cy="786463"/>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tr-TR" sz="3700" kern="1200"/>
        </a:p>
      </dsp:txBody>
      <dsp:txXfrm>
        <a:off x="5490128" y="2357777"/>
        <a:ext cx="428240" cy="471877"/>
      </dsp:txXfrm>
    </dsp:sp>
    <dsp:sp modelId="{50E98DB3-1C7A-42A2-9B93-33C2D06F9668}">
      <dsp:nvSpPr>
        <dsp:cNvPr id="0" name=""/>
        <dsp:cNvSpPr/>
      </dsp:nvSpPr>
      <dsp:spPr>
        <a:xfrm>
          <a:off x="5464795" y="3031906"/>
          <a:ext cx="2330262" cy="2330262"/>
        </a:xfrm>
        <a:prstGeom prst="ellipse">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t>3)MEKKE DIŞINA CIKARAK İSLAMİ HAREKETİN CIKIŞ NOKTASINI DEĞİŞTİRMEK</a:t>
          </a:r>
        </a:p>
      </dsp:txBody>
      <dsp:txXfrm>
        <a:off x="5806054" y="3373165"/>
        <a:ext cx="1647744" cy="1647744"/>
      </dsp:txXfrm>
    </dsp:sp>
    <dsp:sp modelId="{EDD6E742-2364-4B03-852B-B0F0E548EB1B}">
      <dsp:nvSpPr>
        <dsp:cNvPr id="0" name=""/>
        <dsp:cNvSpPr/>
      </dsp:nvSpPr>
      <dsp:spPr>
        <a:xfrm rot="10800000">
          <a:off x="4587198" y="3803805"/>
          <a:ext cx="620168" cy="786463"/>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tr-TR" sz="3700" kern="1200"/>
        </a:p>
      </dsp:txBody>
      <dsp:txXfrm rot="10800000">
        <a:off x="4773248" y="3961098"/>
        <a:ext cx="434118" cy="471877"/>
      </dsp:txXfrm>
    </dsp:sp>
    <dsp:sp modelId="{1EA849AE-0CEF-49B9-9CF4-B63E7F67B5A9}">
      <dsp:nvSpPr>
        <dsp:cNvPr id="0" name=""/>
        <dsp:cNvSpPr/>
      </dsp:nvSpPr>
      <dsp:spPr>
        <a:xfrm>
          <a:off x="1964404" y="3031906"/>
          <a:ext cx="2330262" cy="2330262"/>
        </a:xfrm>
        <a:prstGeom prst="ellipse">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1" kern="1200" dirty="0"/>
            <a:t>1)SAKİF KABİLESİNİ İSLAMA DAVET ETMEK</a:t>
          </a:r>
        </a:p>
      </dsp:txBody>
      <dsp:txXfrm>
        <a:off x="2305663" y="3373165"/>
        <a:ext cx="1647744" cy="1647744"/>
      </dsp:txXfrm>
    </dsp:sp>
    <dsp:sp modelId="{ED0D40B7-8EF2-459D-898E-5B1DE8B49FD0}">
      <dsp:nvSpPr>
        <dsp:cNvPr id="0" name=""/>
        <dsp:cNvSpPr/>
      </dsp:nvSpPr>
      <dsp:spPr>
        <a:xfrm rot="18000000">
          <a:off x="3686129" y="2309946"/>
          <a:ext cx="611772" cy="786463"/>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tr-TR" sz="3700" kern="1200"/>
        </a:p>
      </dsp:txBody>
      <dsp:txXfrm>
        <a:off x="3732012" y="2546711"/>
        <a:ext cx="428240" cy="471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C7C42-935B-4FAE-955C-CC8E4B4156B4}">
      <dsp:nvSpPr>
        <dsp:cNvPr id="0" name=""/>
        <dsp:cNvSpPr/>
      </dsp:nvSpPr>
      <dsp:spPr>
        <a:xfrm>
          <a:off x="3507687" y="969803"/>
          <a:ext cx="4505910" cy="4311291"/>
        </a:xfrm>
        <a:prstGeom prst="donut">
          <a:avLst>
            <a:gd name="adj" fmla="val 1101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36447A-7AB2-4ED5-899C-BFE463B9C1C9}">
      <dsp:nvSpPr>
        <dsp:cNvPr id="0" name=""/>
        <dsp:cNvSpPr/>
      </dsp:nvSpPr>
      <dsp:spPr>
        <a:xfrm>
          <a:off x="4892" y="1232997"/>
          <a:ext cx="5000265" cy="378473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FC6916-FEBD-4224-813D-AD20F223DBDE}">
      <dsp:nvSpPr>
        <dsp:cNvPr id="0" name=""/>
        <dsp:cNvSpPr/>
      </dsp:nvSpPr>
      <dsp:spPr>
        <a:xfrm>
          <a:off x="3861934" y="1320361"/>
          <a:ext cx="3850966" cy="3498272"/>
        </a:xfrm>
        <a:prstGeom prst="ellipse">
          <a:avLst/>
        </a:prstGeom>
        <a:solidFill>
          <a:schemeClr val="lt1">
            <a:alpha val="90000"/>
            <a:tint val="40000"/>
            <a:hueOff val="0"/>
            <a:satOff val="0"/>
            <a:lumOff val="0"/>
            <a:alphaOff val="0"/>
          </a:schemeClr>
        </a:solidFill>
        <a:ln w="15875"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tr-TR" sz="3000" b="1" kern="1200" dirty="0">
              <a:solidFill>
                <a:srgbClr val="002060"/>
              </a:solidFill>
            </a:rPr>
            <a:t>NEDEN SİYER </a:t>
          </a:r>
        </a:p>
        <a:p>
          <a:pPr marL="0" lvl="0" indent="0" algn="ctr" defTabSz="1333500">
            <a:lnSpc>
              <a:spcPct val="90000"/>
            </a:lnSpc>
            <a:spcBef>
              <a:spcPct val="0"/>
            </a:spcBef>
            <a:spcAft>
              <a:spcPct val="35000"/>
            </a:spcAft>
            <a:buNone/>
          </a:pPr>
          <a:r>
            <a:rPr lang="tr-TR" sz="3000" b="1" kern="1200" dirty="0">
              <a:solidFill>
                <a:srgbClr val="002060"/>
              </a:solidFill>
            </a:rPr>
            <a:t>ÖĞRENMELİYİZ</a:t>
          </a:r>
        </a:p>
      </dsp:txBody>
      <dsp:txXfrm>
        <a:off x="4425895" y="1832671"/>
        <a:ext cx="2723044" cy="24736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7409E-A3BC-4CAB-A6BA-37A6CCCBBBEC}">
      <dsp:nvSpPr>
        <dsp:cNvPr id="0" name=""/>
        <dsp:cNvSpPr/>
      </dsp:nvSpPr>
      <dsp:spPr>
        <a:xfrm>
          <a:off x="700383" y="3352"/>
          <a:ext cx="5323883" cy="685130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2C5254DA-790C-484C-B6BB-F05A232485BF}">
      <dsp:nvSpPr>
        <dsp:cNvPr id="0" name=""/>
        <dsp:cNvSpPr/>
      </dsp:nvSpPr>
      <dsp:spPr>
        <a:xfrm>
          <a:off x="710096" y="5"/>
          <a:ext cx="5304456" cy="500146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BA7E12AD-4558-452E-BDBC-7A49E4103002}">
      <dsp:nvSpPr>
        <dsp:cNvPr id="0" name=""/>
        <dsp:cNvSpPr/>
      </dsp:nvSpPr>
      <dsp:spPr>
        <a:xfrm>
          <a:off x="741701" y="4760431"/>
          <a:ext cx="5241246" cy="179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tr-TR" sz="3800" b="1" kern="1200" dirty="0">
              <a:solidFill>
                <a:srgbClr val="002060"/>
              </a:solidFill>
            </a:rPr>
            <a:t>SİYER COĞRAFYASININ ÖZELLİKLERİ</a:t>
          </a:r>
        </a:p>
      </dsp:txBody>
      <dsp:txXfrm>
        <a:off x="741701" y="4760431"/>
        <a:ext cx="5241246" cy="17904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82407-8FC5-4B7F-B9E6-A2AC3D76198C}">
      <dsp:nvSpPr>
        <dsp:cNvPr id="0" name=""/>
        <dsp:cNvSpPr/>
      </dsp:nvSpPr>
      <dsp:spPr>
        <a:xfrm>
          <a:off x="0" y="9031"/>
          <a:ext cx="5813946" cy="6839936"/>
        </a:xfrm>
        <a:prstGeom prst="rect">
          <a:avLst/>
        </a:prstGeom>
        <a:solidFill>
          <a:schemeClr val="lt1">
            <a:alpha val="55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sp>
    <dsp:sp modelId="{1C299A5E-EA15-4DCF-8F96-E90834439B24}">
      <dsp:nvSpPr>
        <dsp:cNvPr id="0" name=""/>
        <dsp:cNvSpPr/>
      </dsp:nvSpPr>
      <dsp:spPr>
        <a:xfrm>
          <a:off x="290697" y="282629"/>
          <a:ext cx="5232551" cy="444595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5386C085-4612-497C-BC28-A156917BE9AF}">
      <dsp:nvSpPr>
        <dsp:cNvPr id="0" name=""/>
        <dsp:cNvSpPr/>
      </dsp:nvSpPr>
      <dsp:spPr>
        <a:xfrm>
          <a:off x="290697" y="4737055"/>
          <a:ext cx="5232551" cy="1829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tr-TR" sz="3900" b="1" u="sng" kern="1200" dirty="0">
              <a:solidFill>
                <a:srgbClr val="002060"/>
              </a:solidFill>
            </a:rPr>
            <a:t>HZ MUHAMMED(S.A.V) GELMEDEN ÖNCE DOLAŞAN HABERLER</a:t>
          </a:r>
        </a:p>
      </dsp:txBody>
      <dsp:txXfrm>
        <a:off x="290697" y="4737055"/>
        <a:ext cx="5232551" cy="18298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5ADAD-EBAD-42E9-900E-8406DB177324}">
      <dsp:nvSpPr>
        <dsp:cNvPr id="0" name=""/>
        <dsp:cNvSpPr/>
      </dsp:nvSpPr>
      <dsp:spPr>
        <a:xfrm>
          <a:off x="852237" y="596"/>
          <a:ext cx="5130575" cy="466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marL="0" lvl="0" indent="0" algn="l" defTabSz="1111250">
            <a:lnSpc>
              <a:spcPct val="90000"/>
            </a:lnSpc>
            <a:spcBef>
              <a:spcPct val="0"/>
            </a:spcBef>
            <a:spcAft>
              <a:spcPct val="35000"/>
            </a:spcAft>
            <a:buNone/>
          </a:pPr>
          <a:r>
            <a:rPr lang="tr-TR" sz="2500" b="1" kern="1200" dirty="0"/>
            <a:t>1</a:t>
          </a:r>
        </a:p>
      </dsp:txBody>
      <dsp:txXfrm>
        <a:off x="852237" y="596"/>
        <a:ext cx="5130575" cy="466415"/>
      </dsp:txXfrm>
    </dsp:sp>
    <dsp:sp modelId="{85EB7A3F-B937-4F6A-BE78-38CAA631FDAD}">
      <dsp:nvSpPr>
        <dsp:cNvPr id="0" name=""/>
        <dsp:cNvSpPr/>
      </dsp:nvSpPr>
      <dsp:spPr>
        <a:xfrm>
          <a:off x="852237" y="467012"/>
          <a:ext cx="1200554" cy="950106"/>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3216A27-FA99-4FE1-B71D-C07962466BA7}">
      <dsp:nvSpPr>
        <dsp:cNvPr id="0" name=""/>
        <dsp:cNvSpPr/>
      </dsp:nvSpPr>
      <dsp:spPr>
        <a:xfrm>
          <a:off x="1573368" y="467012"/>
          <a:ext cx="1200554" cy="950106"/>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733DB6E-D311-49A5-860B-5729E9985446}">
      <dsp:nvSpPr>
        <dsp:cNvPr id="0" name=""/>
        <dsp:cNvSpPr/>
      </dsp:nvSpPr>
      <dsp:spPr>
        <a:xfrm>
          <a:off x="2295069" y="467012"/>
          <a:ext cx="1200554" cy="950106"/>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F035293-0279-4555-B63D-84B64268CAB5}">
      <dsp:nvSpPr>
        <dsp:cNvPr id="0" name=""/>
        <dsp:cNvSpPr/>
      </dsp:nvSpPr>
      <dsp:spPr>
        <a:xfrm>
          <a:off x="3016200" y="467012"/>
          <a:ext cx="1200554" cy="950106"/>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05FA30F-A52B-43CB-B729-E5CE0F039C91}">
      <dsp:nvSpPr>
        <dsp:cNvPr id="0" name=""/>
        <dsp:cNvSpPr/>
      </dsp:nvSpPr>
      <dsp:spPr>
        <a:xfrm>
          <a:off x="3737901" y="467012"/>
          <a:ext cx="1200554" cy="950106"/>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376C7A4-9D1B-4E16-8185-ADD607879EA8}">
      <dsp:nvSpPr>
        <dsp:cNvPr id="0" name=""/>
        <dsp:cNvSpPr/>
      </dsp:nvSpPr>
      <dsp:spPr>
        <a:xfrm>
          <a:off x="4459031" y="467012"/>
          <a:ext cx="1200554" cy="950106"/>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37D4797-2870-408F-AF16-684CBFAECE61}">
      <dsp:nvSpPr>
        <dsp:cNvPr id="0" name=""/>
        <dsp:cNvSpPr/>
      </dsp:nvSpPr>
      <dsp:spPr>
        <a:xfrm>
          <a:off x="5180732" y="467012"/>
          <a:ext cx="1200554" cy="950106"/>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D962CFB-6BB0-4851-86F1-C8B5A96B204F}">
      <dsp:nvSpPr>
        <dsp:cNvPr id="0" name=""/>
        <dsp:cNvSpPr/>
      </dsp:nvSpPr>
      <dsp:spPr>
        <a:xfrm>
          <a:off x="823756" y="547954"/>
          <a:ext cx="5197272" cy="760085"/>
        </a:xfrm>
        <a:prstGeom prst="re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tr-TR" sz="2200" b="1" kern="1200" dirty="0"/>
            <a:t>BİR YILDIZ DOĞMASI</a:t>
          </a:r>
        </a:p>
      </dsp:txBody>
      <dsp:txXfrm>
        <a:off x="823756" y="547954"/>
        <a:ext cx="5197272" cy="760085"/>
      </dsp:txXfrm>
    </dsp:sp>
    <dsp:sp modelId="{3CEB39E8-78D9-4F3E-BEAE-569C5359621A}">
      <dsp:nvSpPr>
        <dsp:cNvPr id="0" name=""/>
        <dsp:cNvSpPr/>
      </dsp:nvSpPr>
      <dsp:spPr>
        <a:xfrm>
          <a:off x="852237" y="1486299"/>
          <a:ext cx="5130575" cy="466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marL="0" lvl="0" indent="0" algn="l" defTabSz="1111250">
            <a:lnSpc>
              <a:spcPct val="90000"/>
            </a:lnSpc>
            <a:spcBef>
              <a:spcPct val="0"/>
            </a:spcBef>
            <a:spcAft>
              <a:spcPct val="35000"/>
            </a:spcAft>
            <a:buNone/>
          </a:pPr>
          <a:r>
            <a:rPr lang="tr-TR" sz="2500" b="1" kern="1200" dirty="0"/>
            <a:t>2</a:t>
          </a:r>
        </a:p>
      </dsp:txBody>
      <dsp:txXfrm>
        <a:off x="852237" y="1486299"/>
        <a:ext cx="5130575" cy="466415"/>
      </dsp:txXfrm>
    </dsp:sp>
    <dsp:sp modelId="{EE3D1280-4BAF-4B68-8414-17C13E0F4804}">
      <dsp:nvSpPr>
        <dsp:cNvPr id="0" name=""/>
        <dsp:cNvSpPr/>
      </dsp:nvSpPr>
      <dsp:spPr>
        <a:xfrm>
          <a:off x="852237" y="1952715"/>
          <a:ext cx="1200554" cy="950106"/>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07C18B8-E573-4300-A77C-B798810DFE66}">
      <dsp:nvSpPr>
        <dsp:cNvPr id="0" name=""/>
        <dsp:cNvSpPr/>
      </dsp:nvSpPr>
      <dsp:spPr>
        <a:xfrm>
          <a:off x="1573368" y="1952715"/>
          <a:ext cx="1200554" cy="950106"/>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28E6AA9-D130-495A-A183-30DD38BA28EB}">
      <dsp:nvSpPr>
        <dsp:cNvPr id="0" name=""/>
        <dsp:cNvSpPr/>
      </dsp:nvSpPr>
      <dsp:spPr>
        <a:xfrm>
          <a:off x="2295069" y="1952715"/>
          <a:ext cx="1200554" cy="950106"/>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1ED01F3-6230-4482-858E-F40F2285F00D}">
      <dsp:nvSpPr>
        <dsp:cNvPr id="0" name=""/>
        <dsp:cNvSpPr/>
      </dsp:nvSpPr>
      <dsp:spPr>
        <a:xfrm>
          <a:off x="3016200" y="1952715"/>
          <a:ext cx="1200554" cy="950106"/>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5F0C0C7-FD7A-4702-A4A6-8C4DE4900F5C}">
      <dsp:nvSpPr>
        <dsp:cNvPr id="0" name=""/>
        <dsp:cNvSpPr/>
      </dsp:nvSpPr>
      <dsp:spPr>
        <a:xfrm>
          <a:off x="3737901" y="1952715"/>
          <a:ext cx="1200554" cy="950106"/>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23BE989-1681-4105-9CC7-B2EF2BD3129E}">
      <dsp:nvSpPr>
        <dsp:cNvPr id="0" name=""/>
        <dsp:cNvSpPr/>
      </dsp:nvSpPr>
      <dsp:spPr>
        <a:xfrm>
          <a:off x="4459031" y="1952715"/>
          <a:ext cx="1200554" cy="950106"/>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2B703BC-6AEE-4615-BCFD-59EEBA8EFD75}">
      <dsp:nvSpPr>
        <dsp:cNvPr id="0" name=""/>
        <dsp:cNvSpPr/>
      </dsp:nvSpPr>
      <dsp:spPr>
        <a:xfrm>
          <a:off x="5180732" y="1952715"/>
          <a:ext cx="1200554" cy="950106"/>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3D3E57D-A27F-4FFE-9645-707911CCD792}">
      <dsp:nvSpPr>
        <dsp:cNvPr id="0" name=""/>
        <dsp:cNvSpPr/>
      </dsp:nvSpPr>
      <dsp:spPr>
        <a:xfrm>
          <a:off x="852237" y="2047725"/>
          <a:ext cx="5197272" cy="760085"/>
        </a:xfrm>
        <a:prstGeom prst="re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tr-TR" sz="2200" b="1" kern="1200" dirty="0"/>
            <a:t>KİSRANIN SARAYINDA 14 BURC YIKILDI</a:t>
          </a:r>
        </a:p>
      </dsp:txBody>
      <dsp:txXfrm>
        <a:off x="852237" y="2047725"/>
        <a:ext cx="5197272" cy="760085"/>
      </dsp:txXfrm>
    </dsp:sp>
    <dsp:sp modelId="{04E626B6-4C36-45C2-916A-3EDBDF9C4DC3}">
      <dsp:nvSpPr>
        <dsp:cNvPr id="0" name=""/>
        <dsp:cNvSpPr/>
      </dsp:nvSpPr>
      <dsp:spPr>
        <a:xfrm>
          <a:off x="852237" y="2972001"/>
          <a:ext cx="5130575" cy="466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marL="0" lvl="0" indent="0" algn="l" defTabSz="1111250">
            <a:lnSpc>
              <a:spcPct val="90000"/>
            </a:lnSpc>
            <a:spcBef>
              <a:spcPct val="0"/>
            </a:spcBef>
            <a:spcAft>
              <a:spcPct val="35000"/>
            </a:spcAft>
            <a:buNone/>
          </a:pPr>
          <a:r>
            <a:rPr lang="tr-TR" sz="2500" b="1" kern="1200" dirty="0"/>
            <a:t>3</a:t>
          </a:r>
        </a:p>
      </dsp:txBody>
      <dsp:txXfrm>
        <a:off x="852237" y="2972001"/>
        <a:ext cx="5130575" cy="466415"/>
      </dsp:txXfrm>
    </dsp:sp>
    <dsp:sp modelId="{38C1156B-BBF3-44FB-8CA5-246A6D1EF1E6}">
      <dsp:nvSpPr>
        <dsp:cNvPr id="0" name=""/>
        <dsp:cNvSpPr/>
      </dsp:nvSpPr>
      <dsp:spPr>
        <a:xfrm>
          <a:off x="852237" y="3438417"/>
          <a:ext cx="1200554" cy="950106"/>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AD9F964-C2C8-460B-90EE-4496B1D87C65}">
      <dsp:nvSpPr>
        <dsp:cNvPr id="0" name=""/>
        <dsp:cNvSpPr/>
      </dsp:nvSpPr>
      <dsp:spPr>
        <a:xfrm>
          <a:off x="1573368" y="3438417"/>
          <a:ext cx="1200554" cy="950106"/>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5E7DF93-08F4-4493-A330-977EC669EB76}">
      <dsp:nvSpPr>
        <dsp:cNvPr id="0" name=""/>
        <dsp:cNvSpPr/>
      </dsp:nvSpPr>
      <dsp:spPr>
        <a:xfrm>
          <a:off x="2295069" y="3438417"/>
          <a:ext cx="1200554" cy="950106"/>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7EAB8F3-8588-4F33-9503-683C266C9440}">
      <dsp:nvSpPr>
        <dsp:cNvPr id="0" name=""/>
        <dsp:cNvSpPr/>
      </dsp:nvSpPr>
      <dsp:spPr>
        <a:xfrm>
          <a:off x="3016200" y="3438417"/>
          <a:ext cx="1200554" cy="950106"/>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7B35F7A-DE0A-4A83-A126-461791D64577}">
      <dsp:nvSpPr>
        <dsp:cNvPr id="0" name=""/>
        <dsp:cNvSpPr/>
      </dsp:nvSpPr>
      <dsp:spPr>
        <a:xfrm>
          <a:off x="3737901" y="3438417"/>
          <a:ext cx="1200554" cy="950106"/>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0E36951-3643-44D9-AB46-9908CA8102AD}">
      <dsp:nvSpPr>
        <dsp:cNvPr id="0" name=""/>
        <dsp:cNvSpPr/>
      </dsp:nvSpPr>
      <dsp:spPr>
        <a:xfrm>
          <a:off x="4459031" y="3438417"/>
          <a:ext cx="1200554" cy="950106"/>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CBC25B4-88AF-48A8-B68A-78CE7B755408}">
      <dsp:nvSpPr>
        <dsp:cNvPr id="0" name=""/>
        <dsp:cNvSpPr/>
      </dsp:nvSpPr>
      <dsp:spPr>
        <a:xfrm>
          <a:off x="5180732" y="3438417"/>
          <a:ext cx="1200554" cy="950106"/>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6847375-D088-466A-BB3D-ACA89C8F5132}">
      <dsp:nvSpPr>
        <dsp:cNvPr id="0" name=""/>
        <dsp:cNvSpPr/>
      </dsp:nvSpPr>
      <dsp:spPr>
        <a:xfrm>
          <a:off x="823756" y="3519473"/>
          <a:ext cx="5197272" cy="759857"/>
        </a:xfrm>
        <a:prstGeom prst="re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tr-TR" sz="2200" b="1" kern="1200" dirty="0"/>
            <a:t>KABENİN İÇİNDEKİ BÜTÜN PUTLAR YIKILDI</a:t>
          </a:r>
        </a:p>
      </dsp:txBody>
      <dsp:txXfrm>
        <a:off x="823756" y="3519473"/>
        <a:ext cx="5197272" cy="7598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42D1F-B16B-4BD1-8823-B022B4FBE2F2}">
      <dsp:nvSpPr>
        <dsp:cNvPr id="0" name=""/>
        <dsp:cNvSpPr/>
      </dsp:nvSpPr>
      <dsp:spPr>
        <a:xfrm>
          <a:off x="91210" y="371438"/>
          <a:ext cx="5282880" cy="480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marL="0" lvl="0" indent="0" algn="l" defTabSz="1111250">
            <a:lnSpc>
              <a:spcPct val="90000"/>
            </a:lnSpc>
            <a:spcBef>
              <a:spcPct val="0"/>
            </a:spcBef>
            <a:spcAft>
              <a:spcPct val="35000"/>
            </a:spcAft>
            <a:buNone/>
          </a:pPr>
          <a:r>
            <a:rPr lang="tr-TR" sz="2500" b="1" kern="1200" dirty="0"/>
            <a:t>4</a:t>
          </a:r>
        </a:p>
      </dsp:txBody>
      <dsp:txXfrm>
        <a:off x="91210" y="371438"/>
        <a:ext cx="5282880" cy="480261"/>
      </dsp:txXfrm>
    </dsp:sp>
    <dsp:sp modelId="{69BCE45B-F2E4-4242-8CFA-8DE139E639D2}">
      <dsp:nvSpPr>
        <dsp:cNvPr id="0" name=""/>
        <dsp:cNvSpPr/>
      </dsp:nvSpPr>
      <dsp:spPr>
        <a:xfrm>
          <a:off x="91210" y="851700"/>
          <a:ext cx="1236194" cy="978311"/>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8847534-AAB9-4519-806F-BDC1A155D68F}">
      <dsp:nvSpPr>
        <dsp:cNvPr id="0" name=""/>
        <dsp:cNvSpPr/>
      </dsp:nvSpPr>
      <dsp:spPr>
        <a:xfrm>
          <a:off x="833748" y="851700"/>
          <a:ext cx="1236194" cy="978311"/>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2ADF3B5-686F-4643-A88E-A9275079D364}">
      <dsp:nvSpPr>
        <dsp:cNvPr id="0" name=""/>
        <dsp:cNvSpPr/>
      </dsp:nvSpPr>
      <dsp:spPr>
        <a:xfrm>
          <a:off x="1576873" y="851700"/>
          <a:ext cx="1236194" cy="978311"/>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1E5E72A-3D33-4277-8A31-715102D4CFA8}">
      <dsp:nvSpPr>
        <dsp:cNvPr id="0" name=""/>
        <dsp:cNvSpPr/>
      </dsp:nvSpPr>
      <dsp:spPr>
        <a:xfrm>
          <a:off x="2319412" y="851700"/>
          <a:ext cx="1236194" cy="978311"/>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B6C59C6-C044-4EF7-AFE6-1AED9B8D70BC}">
      <dsp:nvSpPr>
        <dsp:cNvPr id="0" name=""/>
        <dsp:cNvSpPr/>
      </dsp:nvSpPr>
      <dsp:spPr>
        <a:xfrm>
          <a:off x="3062537" y="851700"/>
          <a:ext cx="1236194" cy="978311"/>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9007CB5-B34A-4CDF-9BDE-3EA519BAC30B}">
      <dsp:nvSpPr>
        <dsp:cNvPr id="0" name=""/>
        <dsp:cNvSpPr/>
      </dsp:nvSpPr>
      <dsp:spPr>
        <a:xfrm>
          <a:off x="3805075" y="851700"/>
          <a:ext cx="1236194" cy="978311"/>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A0E0F3A-CE95-4649-A045-39984C744967}">
      <dsp:nvSpPr>
        <dsp:cNvPr id="0" name=""/>
        <dsp:cNvSpPr/>
      </dsp:nvSpPr>
      <dsp:spPr>
        <a:xfrm>
          <a:off x="4548200" y="851700"/>
          <a:ext cx="1236194" cy="978311"/>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E169DFA-7B78-4324-AB1D-92889ADC5ACE}">
      <dsp:nvSpPr>
        <dsp:cNvPr id="0" name=""/>
        <dsp:cNvSpPr/>
      </dsp:nvSpPr>
      <dsp:spPr>
        <a:xfrm>
          <a:off x="91210" y="949531"/>
          <a:ext cx="5351557" cy="782648"/>
        </a:xfrm>
        <a:prstGeom prst="re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tr-TR" sz="2200" b="1" kern="1200" dirty="0"/>
            <a:t>MECUSİLERİN YÜZYILLIK ATEŞİ SÖNDÜ</a:t>
          </a:r>
        </a:p>
      </dsp:txBody>
      <dsp:txXfrm>
        <a:off x="91210" y="949531"/>
        <a:ext cx="5351557" cy="782648"/>
      </dsp:txXfrm>
    </dsp:sp>
    <dsp:sp modelId="{ED75334E-E2DB-4E89-A6B6-F7559EA3CB9B}">
      <dsp:nvSpPr>
        <dsp:cNvPr id="0" name=""/>
        <dsp:cNvSpPr/>
      </dsp:nvSpPr>
      <dsp:spPr>
        <a:xfrm>
          <a:off x="91210" y="1936540"/>
          <a:ext cx="5282880" cy="480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marL="0" lvl="0" indent="0" algn="l" defTabSz="1111250">
            <a:lnSpc>
              <a:spcPct val="90000"/>
            </a:lnSpc>
            <a:spcBef>
              <a:spcPct val="0"/>
            </a:spcBef>
            <a:spcAft>
              <a:spcPct val="35000"/>
            </a:spcAft>
            <a:buNone/>
          </a:pPr>
          <a:r>
            <a:rPr lang="tr-TR" sz="2500" b="1" kern="1200" dirty="0"/>
            <a:t>5</a:t>
          </a:r>
        </a:p>
      </dsp:txBody>
      <dsp:txXfrm>
        <a:off x="91210" y="1936540"/>
        <a:ext cx="5282880" cy="480261"/>
      </dsp:txXfrm>
    </dsp:sp>
    <dsp:sp modelId="{0323AFF5-E79F-4858-8850-CE9864BA1878}">
      <dsp:nvSpPr>
        <dsp:cNvPr id="0" name=""/>
        <dsp:cNvSpPr/>
      </dsp:nvSpPr>
      <dsp:spPr>
        <a:xfrm>
          <a:off x="91210" y="2416802"/>
          <a:ext cx="1236194" cy="978311"/>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D469AD6-15F0-4627-AA56-07E641B4EAC7}">
      <dsp:nvSpPr>
        <dsp:cNvPr id="0" name=""/>
        <dsp:cNvSpPr/>
      </dsp:nvSpPr>
      <dsp:spPr>
        <a:xfrm>
          <a:off x="833748" y="2416802"/>
          <a:ext cx="1236194" cy="978311"/>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7273B7D-3276-472F-AF94-4D533735A1D8}">
      <dsp:nvSpPr>
        <dsp:cNvPr id="0" name=""/>
        <dsp:cNvSpPr/>
      </dsp:nvSpPr>
      <dsp:spPr>
        <a:xfrm>
          <a:off x="1576873" y="2416802"/>
          <a:ext cx="1236194" cy="978311"/>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4A77041-9D70-49F7-ABF0-CC5553129AE9}">
      <dsp:nvSpPr>
        <dsp:cNvPr id="0" name=""/>
        <dsp:cNvSpPr/>
      </dsp:nvSpPr>
      <dsp:spPr>
        <a:xfrm>
          <a:off x="2319412" y="2416802"/>
          <a:ext cx="1236194" cy="978311"/>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DDD3E84-F959-4B88-A800-2C7826603D97}">
      <dsp:nvSpPr>
        <dsp:cNvPr id="0" name=""/>
        <dsp:cNvSpPr/>
      </dsp:nvSpPr>
      <dsp:spPr>
        <a:xfrm>
          <a:off x="3062537" y="2416802"/>
          <a:ext cx="1236194" cy="978311"/>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818C077-1F55-4546-AB1C-ED2D447BC089}">
      <dsp:nvSpPr>
        <dsp:cNvPr id="0" name=""/>
        <dsp:cNvSpPr/>
      </dsp:nvSpPr>
      <dsp:spPr>
        <a:xfrm>
          <a:off x="3805075" y="2416802"/>
          <a:ext cx="1236194" cy="978311"/>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BEBE46E-CCC0-40D8-8F12-BFBA0FD3FC17}">
      <dsp:nvSpPr>
        <dsp:cNvPr id="0" name=""/>
        <dsp:cNvSpPr/>
      </dsp:nvSpPr>
      <dsp:spPr>
        <a:xfrm>
          <a:off x="4548200" y="2416802"/>
          <a:ext cx="1236194" cy="978311"/>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6C7CDA6-71B5-4A88-8D8E-A18CD6FEA392}">
      <dsp:nvSpPr>
        <dsp:cNvPr id="0" name=""/>
        <dsp:cNvSpPr/>
      </dsp:nvSpPr>
      <dsp:spPr>
        <a:xfrm>
          <a:off x="91210" y="2524049"/>
          <a:ext cx="5351557" cy="782648"/>
        </a:xfrm>
        <a:prstGeom prst="re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lang="tr-TR" sz="2200" b="1" kern="1200" dirty="0"/>
            <a:t>SEMEVE VADİSİ SEL SULARIYLA KAYBOLDU</a:t>
          </a:r>
        </a:p>
      </dsp:txBody>
      <dsp:txXfrm>
        <a:off x="91210" y="2524049"/>
        <a:ext cx="5351557" cy="782648"/>
      </dsp:txXfrm>
    </dsp:sp>
    <dsp:sp modelId="{9177910C-1B31-4C1D-8B54-F589E39C8CED}">
      <dsp:nvSpPr>
        <dsp:cNvPr id="0" name=""/>
        <dsp:cNvSpPr/>
      </dsp:nvSpPr>
      <dsp:spPr>
        <a:xfrm>
          <a:off x="91210" y="3501642"/>
          <a:ext cx="5282880" cy="480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marL="0" lvl="0" indent="0" algn="l" defTabSz="1111250">
            <a:lnSpc>
              <a:spcPct val="90000"/>
            </a:lnSpc>
            <a:spcBef>
              <a:spcPct val="0"/>
            </a:spcBef>
            <a:spcAft>
              <a:spcPct val="35000"/>
            </a:spcAft>
            <a:buNone/>
          </a:pPr>
          <a:r>
            <a:rPr lang="tr-TR" sz="2500" b="1" kern="1200" dirty="0"/>
            <a:t>6</a:t>
          </a:r>
        </a:p>
      </dsp:txBody>
      <dsp:txXfrm>
        <a:off x="91210" y="3501642"/>
        <a:ext cx="5282880" cy="480261"/>
      </dsp:txXfrm>
    </dsp:sp>
    <dsp:sp modelId="{48FD551A-1957-4356-8D5A-2F5E2B41F1DC}">
      <dsp:nvSpPr>
        <dsp:cNvPr id="0" name=""/>
        <dsp:cNvSpPr/>
      </dsp:nvSpPr>
      <dsp:spPr>
        <a:xfrm>
          <a:off x="43629" y="3985857"/>
          <a:ext cx="1236194" cy="978311"/>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8C02E9E-0670-4F8D-B1C5-3FD9CEA77BF5}">
      <dsp:nvSpPr>
        <dsp:cNvPr id="0" name=""/>
        <dsp:cNvSpPr/>
      </dsp:nvSpPr>
      <dsp:spPr>
        <a:xfrm>
          <a:off x="833748" y="3981904"/>
          <a:ext cx="1236194" cy="978311"/>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D1E7509-CFA7-47C2-9D50-D7EC5A8E93EA}">
      <dsp:nvSpPr>
        <dsp:cNvPr id="0" name=""/>
        <dsp:cNvSpPr/>
      </dsp:nvSpPr>
      <dsp:spPr>
        <a:xfrm>
          <a:off x="1576873" y="3981904"/>
          <a:ext cx="1236194" cy="978311"/>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C08A903-40E7-4193-8A68-2EEB0077279C}">
      <dsp:nvSpPr>
        <dsp:cNvPr id="0" name=""/>
        <dsp:cNvSpPr/>
      </dsp:nvSpPr>
      <dsp:spPr>
        <a:xfrm>
          <a:off x="2319412" y="3981904"/>
          <a:ext cx="1236194" cy="978311"/>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2019AE3-4261-469B-95C9-7C8669881457}">
      <dsp:nvSpPr>
        <dsp:cNvPr id="0" name=""/>
        <dsp:cNvSpPr/>
      </dsp:nvSpPr>
      <dsp:spPr>
        <a:xfrm>
          <a:off x="3062537" y="3981904"/>
          <a:ext cx="1236194" cy="978311"/>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36CFE6E-A4CD-47B0-8E12-DA1EFD1281BE}">
      <dsp:nvSpPr>
        <dsp:cNvPr id="0" name=""/>
        <dsp:cNvSpPr/>
      </dsp:nvSpPr>
      <dsp:spPr>
        <a:xfrm>
          <a:off x="3805075" y="3981904"/>
          <a:ext cx="1236194" cy="978311"/>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2CD2185-5459-4306-9CB3-9D11FAC3107A}">
      <dsp:nvSpPr>
        <dsp:cNvPr id="0" name=""/>
        <dsp:cNvSpPr/>
      </dsp:nvSpPr>
      <dsp:spPr>
        <a:xfrm>
          <a:off x="4548200" y="3981904"/>
          <a:ext cx="1236194" cy="978311"/>
        </a:xfrm>
        <a:prstGeom prst="chevron">
          <a:avLst>
            <a:gd name="adj" fmla="val 7061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763568B-8A86-4779-96F7-36248D7502CD}">
      <dsp:nvSpPr>
        <dsp:cNvPr id="0" name=""/>
        <dsp:cNvSpPr/>
      </dsp:nvSpPr>
      <dsp:spPr>
        <a:xfrm>
          <a:off x="0" y="4083680"/>
          <a:ext cx="5351557" cy="782648"/>
        </a:xfrm>
        <a:prstGeom prst="re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tr-TR" sz="2200" b="1" kern="1200" dirty="0"/>
            <a:t>DOĞUDA VE BATIDA BİR NUR GÖRÜLDÜ</a:t>
          </a:r>
        </a:p>
      </dsp:txBody>
      <dsp:txXfrm>
        <a:off x="0" y="4083680"/>
        <a:ext cx="5351557" cy="7826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36D51-7220-4933-B304-97FDBD1FD051}">
      <dsp:nvSpPr>
        <dsp:cNvPr id="0" name=""/>
        <dsp:cNvSpPr/>
      </dsp:nvSpPr>
      <dsp:spPr>
        <a:xfrm>
          <a:off x="4869585" y="0"/>
          <a:ext cx="2161677" cy="1405090"/>
        </a:xfrm>
        <a:prstGeom prst="roundRect">
          <a:avLst/>
        </a:prstGeom>
        <a:solidFill>
          <a:schemeClr val="lt1">
            <a:hueOff val="0"/>
            <a:satOff val="0"/>
            <a:lumOff val="0"/>
            <a:alphaOff val="0"/>
          </a:schemeClr>
        </a:solidFill>
        <a:ln w="222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tr-TR" sz="3000" b="1" kern="1200" dirty="0"/>
            <a:t>GAİPTEN SESLER DUYMASI</a:t>
          </a:r>
        </a:p>
      </dsp:txBody>
      <dsp:txXfrm>
        <a:off x="4938176" y="68591"/>
        <a:ext cx="2024495" cy="1267908"/>
      </dsp:txXfrm>
    </dsp:sp>
    <dsp:sp modelId="{945F40C1-C3BF-4EFF-A9D8-C2A6893A0E17}">
      <dsp:nvSpPr>
        <dsp:cNvPr id="0" name=""/>
        <dsp:cNvSpPr/>
      </dsp:nvSpPr>
      <dsp:spPr>
        <a:xfrm>
          <a:off x="3142272" y="702120"/>
          <a:ext cx="5614600" cy="5614600"/>
        </a:xfrm>
        <a:custGeom>
          <a:avLst/>
          <a:gdLst/>
          <a:ahLst/>
          <a:cxnLst/>
          <a:rect l="0" t="0" r="0" b="0"/>
          <a:pathLst>
            <a:path>
              <a:moveTo>
                <a:pt x="4178655" y="357745"/>
              </a:moveTo>
              <a:arcTo wR="2807300" hR="2807300" stAng="17954507" swAng="1212307"/>
            </a:path>
          </a:pathLst>
        </a:custGeom>
        <a:noFill/>
        <a:ln w="9525" cap="flat" cmpd="sng" algn="ctr">
          <a:noFill/>
          <a:prstDash val="solid"/>
          <a:tailEnd type="arrow"/>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0">
          <a:scrgbClr r="0" g="0" b="0"/>
        </a:fillRef>
        <a:effectRef idx="0">
          <a:scrgbClr r="0" g="0" b="0"/>
        </a:effectRef>
        <a:fontRef idx="minor"/>
      </dsp:style>
    </dsp:sp>
    <dsp:sp modelId="{A40785AC-760A-4A99-BFB6-A95739592A8C}">
      <dsp:nvSpPr>
        <dsp:cNvPr id="0" name=""/>
        <dsp:cNvSpPr/>
      </dsp:nvSpPr>
      <dsp:spPr>
        <a:xfrm>
          <a:off x="7539486" y="1940633"/>
          <a:ext cx="2161677" cy="1405090"/>
        </a:xfrm>
        <a:prstGeom prst="roundRect">
          <a:avLst/>
        </a:prstGeom>
        <a:solidFill>
          <a:schemeClr val="lt1">
            <a:hueOff val="0"/>
            <a:satOff val="0"/>
            <a:lumOff val="0"/>
            <a:alphaOff val="0"/>
          </a:schemeClr>
        </a:solidFill>
        <a:ln w="222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tr-TR" sz="3000" b="1" kern="1200" dirty="0"/>
            <a:t>SADIKA RÜYALAR GÖRMESİ</a:t>
          </a:r>
        </a:p>
      </dsp:txBody>
      <dsp:txXfrm>
        <a:off x="7608077" y="2009224"/>
        <a:ext cx="2024495" cy="1267908"/>
      </dsp:txXfrm>
    </dsp:sp>
    <dsp:sp modelId="{80B86E2F-F3AD-4C19-BDAC-1E25DBEDA0FF}">
      <dsp:nvSpPr>
        <dsp:cNvPr id="0" name=""/>
        <dsp:cNvSpPr/>
      </dsp:nvSpPr>
      <dsp:spPr>
        <a:xfrm>
          <a:off x="3143123" y="703382"/>
          <a:ext cx="5614600" cy="5614600"/>
        </a:xfrm>
        <a:custGeom>
          <a:avLst/>
          <a:gdLst/>
          <a:ahLst/>
          <a:cxnLst/>
          <a:rect l="0" t="0" r="0" b="0"/>
          <a:pathLst>
            <a:path>
              <a:moveTo>
                <a:pt x="5607872" y="3001546"/>
              </a:moveTo>
              <a:arcTo wR="2807300" hR="2807300" stAng="21838059" swAng="1359970"/>
            </a:path>
          </a:pathLst>
        </a:custGeom>
        <a:noFill/>
        <a:ln w="9525" cap="flat" cmpd="sng" algn="ctr">
          <a:noFill/>
          <a:prstDash val="solid"/>
          <a:tailEnd type="arrow"/>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0">
          <a:scrgbClr r="0" g="0" b="0"/>
        </a:fillRef>
        <a:effectRef idx="0">
          <a:scrgbClr r="0" g="0" b="0"/>
        </a:effectRef>
        <a:fontRef idx="minor"/>
      </dsp:style>
    </dsp:sp>
    <dsp:sp modelId="{0C66811C-ABA5-452E-B0E9-810791BF61C6}">
      <dsp:nvSpPr>
        <dsp:cNvPr id="0" name=""/>
        <dsp:cNvSpPr/>
      </dsp:nvSpPr>
      <dsp:spPr>
        <a:xfrm>
          <a:off x="6519674" y="5079290"/>
          <a:ext cx="2161677" cy="1405090"/>
        </a:xfrm>
        <a:prstGeom prst="roundRect">
          <a:avLst/>
        </a:prstGeom>
        <a:solidFill>
          <a:schemeClr val="lt1">
            <a:hueOff val="0"/>
            <a:satOff val="0"/>
            <a:lumOff val="0"/>
            <a:alphaOff val="0"/>
          </a:schemeClr>
        </a:solidFill>
        <a:ln w="222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1" kern="1200" dirty="0"/>
            <a:t>BAZI CANLILARIN KENDİSİNİ </a:t>
          </a:r>
          <a:r>
            <a:rPr lang="tr-TR" sz="2300" b="1" kern="1200" dirty="0"/>
            <a:t>SELAMLAMASI</a:t>
          </a:r>
        </a:p>
      </dsp:txBody>
      <dsp:txXfrm>
        <a:off x="6588265" y="5147881"/>
        <a:ext cx="2024495" cy="1267908"/>
      </dsp:txXfrm>
    </dsp:sp>
    <dsp:sp modelId="{CD178F1A-072B-4433-A058-1A8C7499829A}">
      <dsp:nvSpPr>
        <dsp:cNvPr id="0" name=""/>
        <dsp:cNvSpPr/>
      </dsp:nvSpPr>
      <dsp:spPr>
        <a:xfrm>
          <a:off x="3143123" y="703382"/>
          <a:ext cx="5614600" cy="5614600"/>
        </a:xfrm>
        <a:custGeom>
          <a:avLst/>
          <a:gdLst/>
          <a:ahLst/>
          <a:cxnLst/>
          <a:rect l="0" t="0" r="0" b="0"/>
          <a:pathLst>
            <a:path>
              <a:moveTo>
                <a:pt x="3151954" y="5593363"/>
              </a:moveTo>
              <a:arcTo wR="2807300" hR="2807300" stAng="4976878" swAng="846243"/>
            </a:path>
          </a:pathLst>
        </a:custGeom>
        <a:noFill/>
        <a:ln w="9525" cap="flat" cmpd="sng" algn="ctr">
          <a:noFill/>
          <a:prstDash val="solid"/>
          <a:tailEnd type="arrow"/>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0">
          <a:scrgbClr r="0" g="0" b="0"/>
        </a:fillRef>
        <a:effectRef idx="0">
          <a:scrgbClr r="0" g="0" b="0"/>
        </a:effectRef>
        <a:fontRef idx="minor"/>
      </dsp:style>
    </dsp:sp>
    <dsp:sp modelId="{EEF81484-0D8B-4D7E-85BF-57E8508850C3}">
      <dsp:nvSpPr>
        <dsp:cNvPr id="0" name=""/>
        <dsp:cNvSpPr/>
      </dsp:nvSpPr>
      <dsp:spPr>
        <a:xfrm>
          <a:off x="3219495" y="5079290"/>
          <a:ext cx="2161677" cy="1405090"/>
        </a:xfrm>
        <a:prstGeom prst="roundRect">
          <a:avLst/>
        </a:prstGeom>
        <a:solidFill>
          <a:schemeClr val="lt1">
            <a:hueOff val="0"/>
            <a:satOff val="0"/>
            <a:lumOff val="0"/>
            <a:alphaOff val="0"/>
          </a:schemeClr>
        </a:solidFill>
        <a:ln w="222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t>BİLMEDİĞİ BİR SESİN KENDİSİNE YA MUHAMMED DİYA NİDA ETMESİ</a:t>
          </a:r>
        </a:p>
      </dsp:txBody>
      <dsp:txXfrm>
        <a:off x="3288086" y="5147881"/>
        <a:ext cx="2024495" cy="1267908"/>
      </dsp:txXfrm>
    </dsp:sp>
    <dsp:sp modelId="{9523F44E-99B9-4219-A6AD-A45CE3B22FF8}">
      <dsp:nvSpPr>
        <dsp:cNvPr id="0" name=""/>
        <dsp:cNvSpPr/>
      </dsp:nvSpPr>
      <dsp:spPr>
        <a:xfrm>
          <a:off x="3143123" y="703382"/>
          <a:ext cx="5614600" cy="5614600"/>
        </a:xfrm>
        <a:custGeom>
          <a:avLst/>
          <a:gdLst/>
          <a:ahLst/>
          <a:cxnLst/>
          <a:rect l="0" t="0" r="0" b="0"/>
          <a:pathLst>
            <a:path>
              <a:moveTo>
                <a:pt x="297882" y="4065775"/>
              </a:moveTo>
              <a:arcTo wR="2807300" hR="2807300" stAng="9201971" swAng="1359970"/>
            </a:path>
          </a:pathLst>
        </a:custGeom>
        <a:noFill/>
        <a:ln w="9525" cap="flat" cmpd="sng" algn="ctr">
          <a:noFill/>
          <a:prstDash val="solid"/>
          <a:tailEnd type="arrow"/>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0">
          <a:scrgbClr r="0" g="0" b="0"/>
        </a:fillRef>
        <a:effectRef idx="0">
          <a:scrgbClr r="0" g="0" b="0"/>
        </a:effectRef>
        <a:fontRef idx="minor"/>
      </dsp:style>
    </dsp:sp>
    <dsp:sp modelId="{EC10A358-00E5-4A14-957B-B61D5BA54F85}">
      <dsp:nvSpPr>
        <dsp:cNvPr id="0" name=""/>
        <dsp:cNvSpPr/>
      </dsp:nvSpPr>
      <dsp:spPr>
        <a:xfrm>
          <a:off x="2199684" y="1940633"/>
          <a:ext cx="2161677" cy="1405090"/>
        </a:xfrm>
        <a:prstGeom prst="roundRect">
          <a:avLst/>
        </a:prstGeom>
        <a:solidFill>
          <a:schemeClr val="lt1">
            <a:hueOff val="0"/>
            <a:satOff val="0"/>
            <a:lumOff val="0"/>
            <a:alphaOff val="0"/>
          </a:schemeClr>
        </a:solidFill>
        <a:ln w="222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tr-TR" sz="3000" b="1" kern="1200" dirty="0"/>
            <a:t>BİR TAKIM IŞIKLAR GÖRMESİ</a:t>
          </a:r>
        </a:p>
      </dsp:txBody>
      <dsp:txXfrm>
        <a:off x="2268275" y="2009224"/>
        <a:ext cx="2024495" cy="1267908"/>
      </dsp:txXfrm>
    </dsp:sp>
    <dsp:sp modelId="{DD5742E8-09EE-4FBD-B14F-634DA428DC41}">
      <dsp:nvSpPr>
        <dsp:cNvPr id="0" name=""/>
        <dsp:cNvSpPr/>
      </dsp:nvSpPr>
      <dsp:spPr>
        <a:xfrm>
          <a:off x="3143974" y="702120"/>
          <a:ext cx="5614600" cy="5614600"/>
        </a:xfrm>
        <a:custGeom>
          <a:avLst/>
          <a:gdLst/>
          <a:ahLst/>
          <a:cxnLst/>
          <a:rect l="0" t="0" r="0" b="0"/>
          <a:pathLst>
            <a:path>
              <a:moveTo>
                <a:pt x="674303" y="982126"/>
              </a:moveTo>
              <a:arcTo wR="2807300" hR="2807300" stAng="13233186" swAng="1212307"/>
            </a:path>
          </a:pathLst>
        </a:custGeom>
        <a:noFill/>
        <a:ln w="9525" cap="flat" cmpd="sng" algn="ctr">
          <a:noFill/>
          <a:prstDash val="solid"/>
          <a:tailEnd type="arrow"/>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1BCED-44AD-4322-89CB-087B03D71664}">
      <dsp:nvSpPr>
        <dsp:cNvPr id="0" name=""/>
        <dsp:cNvSpPr/>
      </dsp:nvSpPr>
      <dsp:spPr>
        <a:xfrm>
          <a:off x="6665319" y="3090924"/>
          <a:ext cx="91440" cy="575570"/>
        </a:xfrm>
        <a:custGeom>
          <a:avLst/>
          <a:gdLst/>
          <a:ahLst/>
          <a:cxnLst/>
          <a:rect l="0" t="0" r="0" b="0"/>
          <a:pathLst>
            <a:path>
              <a:moveTo>
                <a:pt x="45720" y="0"/>
              </a:moveTo>
              <a:lnTo>
                <a:pt x="45720" y="575570"/>
              </a:lnTo>
            </a:path>
          </a:pathLst>
        </a:custGeom>
        <a:noFill/>
        <a:ln w="15875"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9BD09C4-A366-418B-86CE-9C59AD0024BC}">
      <dsp:nvSpPr>
        <dsp:cNvPr id="0" name=""/>
        <dsp:cNvSpPr/>
      </dsp:nvSpPr>
      <dsp:spPr>
        <a:xfrm>
          <a:off x="4896921" y="1258664"/>
          <a:ext cx="1814118" cy="575570"/>
        </a:xfrm>
        <a:custGeom>
          <a:avLst/>
          <a:gdLst/>
          <a:ahLst/>
          <a:cxnLst/>
          <a:rect l="0" t="0" r="0" b="0"/>
          <a:pathLst>
            <a:path>
              <a:moveTo>
                <a:pt x="0" y="0"/>
              </a:moveTo>
              <a:lnTo>
                <a:pt x="0" y="392234"/>
              </a:lnTo>
              <a:lnTo>
                <a:pt x="1814118" y="392234"/>
              </a:lnTo>
              <a:lnTo>
                <a:pt x="1814118" y="575570"/>
              </a:lnTo>
            </a:path>
          </a:pathLst>
        </a:custGeom>
        <a:noFill/>
        <a:ln w="15875"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DCE9D02-17DF-44BB-97B8-AA7011473831}">
      <dsp:nvSpPr>
        <dsp:cNvPr id="0" name=""/>
        <dsp:cNvSpPr/>
      </dsp:nvSpPr>
      <dsp:spPr>
        <a:xfrm>
          <a:off x="3082802" y="3090924"/>
          <a:ext cx="1209412" cy="575570"/>
        </a:xfrm>
        <a:custGeom>
          <a:avLst/>
          <a:gdLst/>
          <a:ahLst/>
          <a:cxnLst/>
          <a:rect l="0" t="0" r="0" b="0"/>
          <a:pathLst>
            <a:path>
              <a:moveTo>
                <a:pt x="0" y="0"/>
              </a:moveTo>
              <a:lnTo>
                <a:pt x="0" y="392234"/>
              </a:lnTo>
              <a:lnTo>
                <a:pt x="1209412" y="392234"/>
              </a:lnTo>
              <a:lnTo>
                <a:pt x="1209412" y="575570"/>
              </a:lnTo>
            </a:path>
          </a:pathLst>
        </a:custGeom>
        <a:noFill/>
        <a:ln w="15875"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734C45E-1CED-4F48-8FEB-5958209D8EDB}">
      <dsp:nvSpPr>
        <dsp:cNvPr id="0" name=""/>
        <dsp:cNvSpPr/>
      </dsp:nvSpPr>
      <dsp:spPr>
        <a:xfrm>
          <a:off x="1873390" y="3090924"/>
          <a:ext cx="1209412" cy="575570"/>
        </a:xfrm>
        <a:custGeom>
          <a:avLst/>
          <a:gdLst/>
          <a:ahLst/>
          <a:cxnLst/>
          <a:rect l="0" t="0" r="0" b="0"/>
          <a:pathLst>
            <a:path>
              <a:moveTo>
                <a:pt x="1209412" y="0"/>
              </a:moveTo>
              <a:lnTo>
                <a:pt x="1209412" y="392234"/>
              </a:lnTo>
              <a:lnTo>
                <a:pt x="0" y="392234"/>
              </a:lnTo>
              <a:lnTo>
                <a:pt x="0" y="575570"/>
              </a:lnTo>
            </a:path>
          </a:pathLst>
        </a:custGeom>
        <a:noFill/>
        <a:ln w="15875"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62E5F88-2251-42FF-A815-391F063DB6E5}">
      <dsp:nvSpPr>
        <dsp:cNvPr id="0" name=""/>
        <dsp:cNvSpPr/>
      </dsp:nvSpPr>
      <dsp:spPr>
        <a:xfrm>
          <a:off x="3082802" y="1258664"/>
          <a:ext cx="1814118" cy="575570"/>
        </a:xfrm>
        <a:custGeom>
          <a:avLst/>
          <a:gdLst/>
          <a:ahLst/>
          <a:cxnLst/>
          <a:rect l="0" t="0" r="0" b="0"/>
          <a:pathLst>
            <a:path>
              <a:moveTo>
                <a:pt x="1814118" y="0"/>
              </a:moveTo>
              <a:lnTo>
                <a:pt x="1814118" y="392234"/>
              </a:lnTo>
              <a:lnTo>
                <a:pt x="0" y="392234"/>
              </a:lnTo>
              <a:lnTo>
                <a:pt x="0" y="575570"/>
              </a:lnTo>
            </a:path>
          </a:pathLst>
        </a:custGeom>
        <a:noFill/>
        <a:ln w="15875"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92FD71C-5FF1-442A-BCDE-FD3B0A83A5CC}">
      <dsp:nvSpPr>
        <dsp:cNvPr id="0" name=""/>
        <dsp:cNvSpPr/>
      </dsp:nvSpPr>
      <dsp:spPr>
        <a:xfrm>
          <a:off x="3907401" y="1975"/>
          <a:ext cx="1979038" cy="1256689"/>
        </a:xfrm>
        <a:prstGeom prst="roundRect">
          <a:avLst>
            <a:gd name="adj" fmla="val 1000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4FA8031-A216-4047-A2CE-54E9AD74CBE7}">
      <dsp:nvSpPr>
        <dsp:cNvPr id="0" name=""/>
        <dsp:cNvSpPr/>
      </dsp:nvSpPr>
      <dsp:spPr>
        <a:xfrm>
          <a:off x="4127295" y="210874"/>
          <a:ext cx="1979038" cy="1256689"/>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tr-TR" sz="2900" b="1" u="sng" kern="1200" dirty="0"/>
            <a:t>YALNIZLIK ARAYIŞI</a:t>
          </a:r>
        </a:p>
      </dsp:txBody>
      <dsp:txXfrm>
        <a:off x="4164102" y="247681"/>
        <a:ext cx="1905424" cy="1183075"/>
      </dsp:txXfrm>
    </dsp:sp>
    <dsp:sp modelId="{3AD3D70E-E5F1-4E6F-887B-7440A423A066}">
      <dsp:nvSpPr>
        <dsp:cNvPr id="0" name=""/>
        <dsp:cNvSpPr/>
      </dsp:nvSpPr>
      <dsp:spPr>
        <a:xfrm>
          <a:off x="2093283" y="1834235"/>
          <a:ext cx="1979038" cy="1256689"/>
        </a:xfrm>
        <a:prstGeom prst="roundRect">
          <a:avLst>
            <a:gd name="adj" fmla="val 1000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6653FFA-B6E5-4786-A178-6B6F89C550AA}">
      <dsp:nvSpPr>
        <dsp:cNvPr id="0" name=""/>
        <dsp:cNvSpPr/>
      </dsp:nvSpPr>
      <dsp:spPr>
        <a:xfrm>
          <a:off x="2313176" y="2043133"/>
          <a:ext cx="1979038" cy="1256689"/>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tr-TR" sz="4000" b="1" u="sng" kern="1200" dirty="0">
              <a:solidFill>
                <a:schemeClr val="bg1"/>
              </a:solidFill>
            </a:rPr>
            <a:t>UZLET*</a:t>
          </a:r>
        </a:p>
      </dsp:txBody>
      <dsp:txXfrm>
        <a:off x="2349983" y="2079940"/>
        <a:ext cx="1905424" cy="1183075"/>
      </dsp:txXfrm>
    </dsp:sp>
    <dsp:sp modelId="{A764AC92-5D5E-4EA4-B6AC-1AE421133D65}">
      <dsp:nvSpPr>
        <dsp:cNvPr id="0" name=""/>
        <dsp:cNvSpPr/>
      </dsp:nvSpPr>
      <dsp:spPr>
        <a:xfrm>
          <a:off x="883871" y="3666494"/>
          <a:ext cx="1979038" cy="1256689"/>
        </a:xfrm>
        <a:prstGeom prst="roundRect">
          <a:avLst>
            <a:gd name="adj" fmla="val 1000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0AF21BB-CBEB-4281-BD9A-92EF2C80FADD}">
      <dsp:nvSpPr>
        <dsp:cNvPr id="0" name=""/>
        <dsp:cNvSpPr/>
      </dsp:nvSpPr>
      <dsp:spPr>
        <a:xfrm>
          <a:off x="1103764" y="3875393"/>
          <a:ext cx="1979038" cy="1256689"/>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b="1" kern="1200" dirty="0"/>
            <a:t>TEFEKKÜR ETMESİ</a:t>
          </a:r>
        </a:p>
      </dsp:txBody>
      <dsp:txXfrm>
        <a:off x="1140571" y="3912200"/>
        <a:ext cx="1905424" cy="1183075"/>
      </dsp:txXfrm>
    </dsp:sp>
    <dsp:sp modelId="{874CEA2B-FBD9-4AB2-A393-3344E570F70D}">
      <dsp:nvSpPr>
        <dsp:cNvPr id="0" name=""/>
        <dsp:cNvSpPr/>
      </dsp:nvSpPr>
      <dsp:spPr>
        <a:xfrm>
          <a:off x="3302695" y="3666494"/>
          <a:ext cx="1979038" cy="1256689"/>
        </a:xfrm>
        <a:prstGeom prst="roundRect">
          <a:avLst>
            <a:gd name="adj" fmla="val 1000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386B02-753D-4FDF-BBB1-5310167A9967}">
      <dsp:nvSpPr>
        <dsp:cNvPr id="0" name=""/>
        <dsp:cNvSpPr/>
      </dsp:nvSpPr>
      <dsp:spPr>
        <a:xfrm>
          <a:off x="3522588" y="3875393"/>
          <a:ext cx="1979038" cy="1256689"/>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b="1" kern="1200" dirty="0"/>
            <a:t>DUA ETMESİ</a:t>
          </a:r>
        </a:p>
      </dsp:txBody>
      <dsp:txXfrm>
        <a:off x="3559395" y="3912200"/>
        <a:ext cx="1905424" cy="1183075"/>
      </dsp:txXfrm>
    </dsp:sp>
    <dsp:sp modelId="{01E62F74-0580-46B7-B196-DC3D90907E07}">
      <dsp:nvSpPr>
        <dsp:cNvPr id="0" name=""/>
        <dsp:cNvSpPr/>
      </dsp:nvSpPr>
      <dsp:spPr>
        <a:xfrm>
          <a:off x="5721520" y="1834235"/>
          <a:ext cx="1979038" cy="1256689"/>
        </a:xfrm>
        <a:prstGeom prst="roundRect">
          <a:avLst>
            <a:gd name="adj" fmla="val 1000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164E3A3-FE3B-4236-BFF1-2A312906C0B4}">
      <dsp:nvSpPr>
        <dsp:cNvPr id="0" name=""/>
        <dsp:cNvSpPr/>
      </dsp:nvSpPr>
      <dsp:spPr>
        <a:xfrm>
          <a:off x="5941413" y="2043133"/>
          <a:ext cx="1979038" cy="1256689"/>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1" kern="1200" dirty="0"/>
            <a:t>HANİF DİNE GÖRE İBADET ETMESİ</a:t>
          </a:r>
        </a:p>
      </dsp:txBody>
      <dsp:txXfrm>
        <a:off x="5978220" y="2079940"/>
        <a:ext cx="1905424" cy="1183075"/>
      </dsp:txXfrm>
    </dsp:sp>
    <dsp:sp modelId="{89028FD3-E5B1-440C-8550-3D73BCA3344A}">
      <dsp:nvSpPr>
        <dsp:cNvPr id="0" name=""/>
        <dsp:cNvSpPr/>
      </dsp:nvSpPr>
      <dsp:spPr>
        <a:xfrm>
          <a:off x="5721520" y="3666494"/>
          <a:ext cx="1979038" cy="1256689"/>
        </a:xfrm>
        <a:prstGeom prst="roundRect">
          <a:avLst>
            <a:gd name="adj" fmla="val 10000"/>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B48A480-F0F1-4D45-930A-355709B36567}">
      <dsp:nvSpPr>
        <dsp:cNvPr id="0" name=""/>
        <dsp:cNvSpPr/>
      </dsp:nvSpPr>
      <dsp:spPr>
        <a:xfrm>
          <a:off x="5941413" y="3875393"/>
          <a:ext cx="1979038" cy="1256689"/>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b="1" kern="1200" dirty="0"/>
            <a:t>CIKIŞ YOLU ARAMASI</a:t>
          </a:r>
        </a:p>
      </dsp:txBody>
      <dsp:txXfrm>
        <a:off x="5978220" y="3912200"/>
        <a:ext cx="1905424" cy="1183075"/>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CC7A8-2097-490D-9844-BB7A1E2E895F}" type="datetimeFigureOut">
              <a:rPr lang="tr-TR" smtClean="0"/>
              <a:t>25.01.2021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EAC4D-CB70-47A7-AD67-FC294829E047}" type="slidenum">
              <a:rPr lang="tr-TR" smtClean="0"/>
              <a:t>‹#›</a:t>
            </a:fld>
            <a:endParaRPr lang="tr-TR"/>
          </a:p>
        </p:txBody>
      </p:sp>
    </p:spTree>
    <p:extLst>
      <p:ext uri="{BB962C8B-B14F-4D97-AF65-F5344CB8AC3E}">
        <p14:creationId xmlns:p14="http://schemas.microsoft.com/office/powerpoint/2010/main" val="820464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4EEAC4D-CB70-47A7-AD67-FC294829E047}" type="slidenum">
              <a:rPr lang="tr-TR" smtClean="0"/>
              <a:t>1</a:t>
            </a:fld>
            <a:endParaRPr lang="tr-TR"/>
          </a:p>
        </p:txBody>
      </p:sp>
    </p:spTree>
    <p:extLst>
      <p:ext uri="{BB962C8B-B14F-4D97-AF65-F5344CB8AC3E}">
        <p14:creationId xmlns:p14="http://schemas.microsoft.com/office/powerpoint/2010/main" val="124700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4EEAC4D-CB70-47A7-AD67-FC294829E047}" type="slidenum">
              <a:rPr lang="tr-TR" smtClean="0"/>
              <a:t>42</a:t>
            </a:fld>
            <a:endParaRPr lang="tr-TR"/>
          </a:p>
        </p:txBody>
      </p:sp>
    </p:spTree>
    <p:extLst>
      <p:ext uri="{BB962C8B-B14F-4D97-AF65-F5344CB8AC3E}">
        <p14:creationId xmlns:p14="http://schemas.microsoft.com/office/powerpoint/2010/main" val="2367465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4EEAC4D-CB70-47A7-AD67-FC294829E047}" type="slidenum">
              <a:rPr lang="tr-TR" smtClean="0"/>
              <a:t>57</a:t>
            </a:fld>
            <a:endParaRPr lang="tr-TR"/>
          </a:p>
        </p:txBody>
      </p:sp>
    </p:spTree>
    <p:extLst>
      <p:ext uri="{BB962C8B-B14F-4D97-AF65-F5344CB8AC3E}">
        <p14:creationId xmlns:p14="http://schemas.microsoft.com/office/powerpoint/2010/main" val="2282917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4B7DCC6-C5ED-4E51-AA1A-8D57F52E62C9}" type="datetimeFigureOut">
              <a:rPr lang="tr-TR" smtClean="0"/>
              <a:t>25.01.2021</a:t>
            </a:fld>
            <a:endParaRPr lang="tr-TR"/>
          </a:p>
        </p:txBody>
      </p:sp>
      <p:sp>
        <p:nvSpPr>
          <p:cNvPr id="5" name="Footer Placeholder 4"/>
          <p:cNvSpPr>
            <a:spLocks noGrp="1"/>
          </p:cNvSpPr>
          <p:nvPr>
            <p:ph type="ftr" sz="quarter" idx="11"/>
          </p:nvPr>
        </p:nvSpPr>
        <p:spPr>
          <a:xfrm>
            <a:off x="1876424" y="5410201"/>
            <a:ext cx="5124886" cy="365125"/>
          </a:xfrm>
        </p:spPr>
        <p:txBody>
          <a:bodyPr/>
          <a:lstStyle/>
          <a:p>
            <a:endParaRPr lang="tr-TR"/>
          </a:p>
        </p:txBody>
      </p:sp>
      <p:sp>
        <p:nvSpPr>
          <p:cNvPr id="6" name="Slide Number Placeholder 5"/>
          <p:cNvSpPr>
            <a:spLocks noGrp="1"/>
          </p:cNvSpPr>
          <p:nvPr>
            <p:ph type="sldNum" sz="quarter" idx="12"/>
          </p:nvPr>
        </p:nvSpPr>
        <p:spPr>
          <a:xfrm>
            <a:off x="9896911" y="5410199"/>
            <a:ext cx="771089" cy="365125"/>
          </a:xfrm>
        </p:spPr>
        <p:txBody>
          <a:bodyPr/>
          <a:lstStyle/>
          <a:p>
            <a:fld id="{3EC07F13-B437-4EC4-80AC-F2C7E5054B95}" type="slidenum">
              <a:rPr lang="tr-TR" smtClean="0"/>
              <a:t>‹#›</a:t>
            </a:fld>
            <a:endParaRPr lang="tr-TR"/>
          </a:p>
        </p:txBody>
      </p:sp>
    </p:spTree>
    <p:extLst>
      <p:ext uri="{BB962C8B-B14F-4D97-AF65-F5344CB8AC3E}">
        <p14:creationId xmlns:p14="http://schemas.microsoft.com/office/powerpoint/2010/main" val="360155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4B7DCC6-C5ED-4E51-AA1A-8D57F52E62C9}" type="datetimeFigureOut">
              <a:rPr lang="tr-TR" smtClean="0"/>
              <a:t>25.01.2021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EC07F13-B437-4EC4-80AC-F2C7E5054B95}" type="slidenum">
              <a:rPr lang="tr-TR" smtClean="0"/>
              <a:t>‹#›</a:t>
            </a:fld>
            <a:endParaRPr lang="tr-TR"/>
          </a:p>
        </p:txBody>
      </p:sp>
    </p:spTree>
    <p:extLst>
      <p:ext uri="{BB962C8B-B14F-4D97-AF65-F5344CB8AC3E}">
        <p14:creationId xmlns:p14="http://schemas.microsoft.com/office/powerpoint/2010/main" val="1849488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4B7DCC6-C5ED-4E51-AA1A-8D57F52E62C9}" type="datetimeFigureOut">
              <a:rPr lang="tr-TR" smtClean="0"/>
              <a:t>25.01.2021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EC07F13-B437-4EC4-80AC-F2C7E5054B95}" type="slidenum">
              <a:rPr lang="tr-TR" smtClean="0"/>
              <a:t>‹#›</a:t>
            </a:fld>
            <a:endParaRPr lang="tr-TR"/>
          </a:p>
        </p:txBody>
      </p:sp>
    </p:spTree>
    <p:extLst>
      <p:ext uri="{BB962C8B-B14F-4D97-AF65-F5344CB8AC3E}">
        <p14:creationId xmlns:p14="http://schemas.microsoft.com/office/powerpoint/2010/main" val="2084366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4B7DCC6-C5ED-4E51-AA1A-8D57F52E62C9}" type="datetimeFigureOut">
              <a:rPr lang="tr-TR" smtClean="0"/>
              <a:t>25.01.2021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EC07F13-B437-4EC4-80AC-F2C7E5054B95}" type="slidenum">
              <a:rPr lang="tr-TR" smtClean="0"/>
              <a:t>‹#›</a:t>
            </a:fld>
            <a:endParaRPr lang="tr-T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76823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4B7DCC6-C5ED-4E51-AA1A-8D57F52E62C9}" type="datetimeFigureOut">
              <a:rPr lang="tr-TR" smtClean="0"/>
              <a:t>25.01.2021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EC07F13-B437-4EC4-80AC-F2C7E5054B95}" type="slidenum">
              <a:rPr lang="tr-TR" smtClean="0"/>
              <a:t>‹#›</a:t>
            </a:fld>
            <a:endParaRPr lang="tr-TR"/>
          </a:p>
        </p:txBody>
      </p:sp>
    </p:spTree>
    <p:extLst>
      <p:ext uri="{BB962C8B-B14F-4D97-AF65-F5344CB8AC3E}">
        <p14:creationId xmlns:p14="http://schemas.microsoft.com/office/powerpoint/2010/main" val="2773239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E4B7DCC6-C5ED-4E51-AA1A-8D57F52E62C9}" type="datetimeFigureOut">
              <a:rPr lang="tr-TR" smtClean="0"/>
              <a:t>25.01.2021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EC07F13-B437-4EC4-80AC-F2C7E5054B95}" type="slidenum">
              <a:rPr lang="tr-TR" smtClean="0"/>
              <a:t>‹#›</a:t>
            </a:fld>
            <a:endParaRPr lang="tr-TR"/>
          </a:p>
        </p:txBody>
      </p:sp>
    </p:spTree>
    <p:extLst>
      <p:ext uri="{BB962C8B-B14F-4D97-AF65-F5344CB8AC3E}">
        <p14:creationId xmlns:p14="http://schemas.microsoft.com/office/powerpoint/2010/main" val="144039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simgeye tıklayın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simgeye tıklayın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simgeye tıklayın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E4B7DCC6-C5ED-4E51-AA1A-8D57F52E62C9}" type="datetimeFigureOut">
              <a:rPr lang="tr-TR" smtClean="0"/>
              <a:t>25.01.2021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EC07F13-B437-4EC4-80AC-F2C7E5054B95}" type="slidenum">
              <a:rPr lang="tr-TR" smtClean="0"/>
              <a:t>‹#›</a:t>
            </a:fld>
            <a:endParaRPr lang="tr-TR"/>
          </a:p>
        </p:txBody>
      </p:sp>
    </p:spTree>
    <p:extLst>
      <p:ext uri="{BB962C8B-B14F-4D97-AF65-F5344CB8AC3E}">
        <p14:creationId xmlns:p14="http://schemas.microsoft.com/office/powerpoint/2010/main" val="4238677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4B7DCC6-C5ED-4E51-AA1A-8D57F52E62C9}" type="datetimeFigureOut">
              <a:rPr lang="tr-TR" smtClean="0"/>
              <a:t>25.01.2021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C07F13-B437-4EC4-80AC-F2C7E5054B95}" type="slidenum">
              <a:rPr lang="tr-TR" smtClean="0"/>
              <a:t>‹#›</a:t>
            </a:fld>
            <a:endParaRPr lang="tr-TR"/>
          </a:p>
        </p:txBody>
      </p:sp>
    </p:spTree>
    <p:extLst>
      <p:ext uri="{BB962C8B-B14F-4D97-AF65-F5344CB8AC3E}">
        <p14:creationId xmlns:p14="http://schemas.microsoft.com/office/powerpoint/2010/main" val="990638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4B7DCC6-C5ED-4E51-AA1A-8D57F52E62C9}" type="datetimeFigureOut">
              <a:rPr lang="tr-TR" smtClean="0"/>
              <a:t>25.01.2021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C07F13-B437-4EC4-80AC-F2C7E5054B95}" type="slidenum">
              <a:rPr lang="tr-TR" smtClean="0"/>
              <a:t>‹#›</a:t>
            </a:fld>
            <a:endParaRPr lang="tr-TR"/>
          </a:p>
        </p:txBody>
      </p:sp>
    </p:spTree>
    <p:extLst>
      <p:ext uri="{BB962C8B-B14F-4D97-AF65-F5344CB8AC3E}">
        <p14:creationId xmlns:p14="http://schemas.microsoft.com/office/powerpoint/2010/main" val="49694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4B7DCC6-C5ED-4E51-AA1A-8D57F52E62C9}" type="datetimeFigureOut">
              <a:rPr lang="tr-TR" smtClean="0"/>
              <a:t>25.01.2021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C07F13-B437-4EC4-80AC-F2C7E5054B95}" type="slidenum">
              <a:rPr lang="tr-TR" smtClean="0"/>
              <a:t>‹#›</a:t>
            </a:fld>
            <a:endParaRPr lang="tr-TR"/>
          </a:p>
        </p:txBody>
      </p:sp>
    </p:spTree>
    <p:extLst>
      <p:ext uri="{BB962C8B-B14F-4D97-AF65-F5344CB8AC3E}">
        <p14:creationId xmlns:p14="http://schemas.microsoft.com/office/powerpoint/2010/main" val="149780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4B7DCC6-C5ED-4E51-AA1A-8D57F52E62C9}" type="datetimeFigureOut">
              <a:rPr lang="tr-TR" smtClean="0"/>
              <a:t>25.01.2021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C07F13-B437-4EC4-80AC-F2C7E5054B95}" type="slidenum">
              <a:rPr lang="tr-TR" smtClean="0"/>
              <a:t>‹#›</a:t>
            </a:fld>
            <a:endParaRPr lang="tr-TR"/>
          </a:p>
        </p:txBody>
      </p:sp>
    </p:spTree>
    <p:extLst>
      <p:ext uri="{BB962C8B-B14F-4D97-AF65-F5344CB8AC3E}">
        <p14:creationId xmlns:p14="http://schemas.microsoft.com/office/powerpoint/2010/main" val="870476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4B7DCC6-C5ED-4E51-AA1A-8D57F52E62C9}" type="datetimeFigureOut">
              <a:rPr lang="tr-TR" smtClean="0"/>
              <a:t>25.01.2021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EC07F13-B437-4EC4-80AC-F2C7E5054B95}" type="slidenum">
              <a:rPr lang="tr-TR" smtClean="0"/>
              <a:t>‹#›</a:t>
            </a:fld>
            <a:endParaRPr lang="tr-TR"/>
          </a:p>
        </p:txBody>
      </p:sp>
    </p:spTree>
    <p:extLst>
      <p:ext uri="{BB962C8B-B14F-4D97-AF65-F5344CB8AC3E}">
        <p14:creationId xmlns:p14="http://schemas.microsoft.com/office/powerpoint/2010/main" val="33217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41410" y="3073397"/>
            <a:ext cx="4878391"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3073397"/>
            <a:ext cx="4875210"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4B7DCC6-C5ED-4E51-AA1A-8D57F52E62C9}" type="datetimeFigureOut">
              <a:rPr lang="tr-TR" smtClean="0"/>
              <a:t>25.01.2021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EC07F13-B437-4EC4-80AC-F2C7E5054B95}" type="slidenum">
              <a:rPr lang="tr-TR" smtClean="0"/>
              <a:t>‹#›</a:t>
            </a:fld>
            <a:endParaRPr lang="tr-TR"/>
          </a:p>
        </p:txBody>
      </p:sp>
    </p:spTree>
    <p:extLst>
      <p:ext uri="{BB962C8B-B14F-4D97-AF65-F5344CB8AC3E}">
        <p14:creationId xmlns:p14="http://schemas.microsoft.com/office/powerpoint/2010/main" val="3377214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4B7DCC6-C5ED-4E51-AA1A-8D57F52E62C9}" type="datetimeFigureOut">
              <a:rPr lang="tr-TR" smtClean="0"/>
              <a:t>25.01.2021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EC07F13-B437-4EC4-80AC-F2C7E5054B95}" type="slidenum">
              <a:rPr lang="tr-TR" smtClean="0"/>
              <a:t>‹#›</a:t>
            </a:fld>
            <a:endParaRPr lang="tr-TR"/>
          </a:p>
        </p:txBody>
      </p:sp>
    </p:spTree>
    <p:extLst>
      <p:ext uri="{BB962C8B-B14F-4D97-AF65-F5344CB8AC3E}">
        <p14:creationId xmlns:p14="http://schemas.microsoft.com/office/powerpoint/2010/main" val="239797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7DCC6-C5ED-4E51-AA1A-8D57F52E62C9}" type="datetimeFigureOut">
              <a:rPr lang="tr-TR" smtClean="0"/>
              <a:t>25.01.2021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EC07F13-B437-4EC4-80AC-F2C7E5054B95}" type="slidenum">
              <a:rPr lang="tr-TR" smtClean="0"/>
              <a:t>‹#›</a:t>
            </a:fld>
            <a:endParaRPr lang="tr-TR"/>
          </a:p>
        </p:txBody>
      </p:sp>
    </p:spTree>
    <p:extLst>
      <p:ext uri="{BB962C8B-B14F-4D97-AF65-F5344CB8AC3E}">
        <p14:creationId xmlns:p14="http://schemas.microsoft.com/office/powerpoint/2010/main" val="1536854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4B7DCC6-C5ED-4E51-AA1A-8D57F52E62C9}" type="datetimeFigureOut">
              <a:rPr lang="tr-TR" smtClean="0"/>
              <a:t>25.01.2021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EC07F13-B437-4EC4-80AC-F2C7E5054B95}" type="slidenum">
              <a:rPr lang="tr-TR" smtClean="0"/>
              <a:t>‹#›</a:t>
            </a:fld>
            <a:endParaRPr lang="tr-TR"/>
          </a:p>
        </p:txBody>
      </p:sp>
    </p:spTree>
    <p:extLst>
      <p:ext uri="{BB962C8B-B14F-4D97-AF65-F5344CB8AC3E}">
        <p14:creationId xmlns:p14="http://schemas.microsoft.com/office/powerpoint/2010/main" val="130770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4B7DCC6-C5ED-4E51-AA1A-8D57F52E62C9}" type="datetimeFigureOut">
              <a:rPr lang="tr-TR" smtClean="0"/>
              <a:t>25.01.2021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EC07F13-B437-4EC4-80AC-F2C7E5054B95}" type="slidenum">
              <a:rPr lang="tr-TR" smtClean="0"/>
              <a:t>‹#›</a:t>
            </a:fld>
            <a:endParaRPr lang="tr-TR"/>
          </a:p>
        </p:txBody>
      </p:sp>
    </p:spTree>
    <p:extLst>
      <p:ext uri="{BB962C8B-B14F-4D97-AF65-F5344CB8AC3E}">
        <p14:creationId xmlns:p14="http://schemas.microsoft.com/office/powerpoint/2010/main" val="101212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4B7DCC6-C5ED-4E51-AA1A-8D57F52E62C9}" type="datetimeFigureOut">
              <a:rPr lang="tr-TR" smtClean="0"/>
              <a:t>25.01.2021</a:t>
            </a:fld>
            <a:endParaRPr lang="tr-T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EC07F13-B437-4EC4-80AC-F2C7E5054B95}" type="slidenum">
              <a:rPr lang="tr-TR" smtClean="0"/>
              <a:t>‹#›</a:t>
            </a:fld>
            <a:endParaRPr lang="tr-TR"/>
          </a:p>
        </p:txBody>
      </p:sp>
    </p:spTree>
    <p:extLst>
      <p:ext uri="{BB962C8B-B14F-4D97-AF65-F5344CB8AC3E}">
        <p14:creationId xmlns:p14="http://schemas.microsoft.com/office/powerpoint/2010/main" val="183029414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a:extLst>
              <a:ext uri="{FF2B5EF4-FFF2-40B4-BE49-F238E27FC236}">
                <a16:creationId xmlns:a16="http://schemas.microsoft.com/office/drawing/2014/main" id="{BC3C7495-0C02-4226-B0FA-AF1BEBB4C819}"/>
              </a:ext>
            </a:extLst>
          </p:cNvPr>
          <p:cNvGraphicFramePr/>
          <p:nvPr>
            <p:extLst>
              <p:ext uri="{D42A27DB-BD31-4B8C-83A1-F6EECF244321}">
                <p14:modId xmlns:p14="http://schemas.microsoft.com/office/powerpoint/2010/main" val="153603971"/>
              </p:ext>
            </p:extLst>
          </p:nvPr>
        </p:nvGraphicFramePr>
        <p:xfrm>
          <a:off x="2806868" y="1"/>
          <a:ext cx="9214339"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ikdörtgen: Tek Köşesi Yuvarlatılmış 1">
            <a:extLst>
              <a:ext uri="{FF2B5EF4-FFF2-40B4-BE49-F238E27FC236}">
                <a16:creationId xmlns:a16="http://schemas.microsoft.com/office/drawing/2014/main" id="{6ADD9A20-56CA-4103-ABC7-2036CFDC9461}"/>
              </a:ext>
            </a:extLst>
          </p:cNvPr>
          <p:cNvSpPr/>
          <p:nvPr/>
        </p:nvSpPr>
        <p:spPr>
          <a:xfrm>
            <a:off x="0" y="2963917"/>
            <a:ext cx="2678116" cy="930166"/>
          </a:xfrm>
          <a:prstGeom prst="round1Rect">
            <a:avLst>
              <a:gd name="adj" fmla="val 7436"/>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tr-TR" sz="3000" b="1" dirty="0">
                <a:solidFill>
                  <a:schemeClr val="tx1"/>
                </a:solidFill>
              </a:rPr>
              <a:t>HAZIRLAYAN </a:t>
            </a:r>
          </a:p>
          <a:p>
            <a:pPr algn="ctr"/>
            <a:r>
              <a:rPr lang="tr-TR" sz="3000" b="1" dirty="0">
                <a:solidFill>
                  <a:schemeClr val="tx1"/>
                </a:solidFill>
              </a:rPr>
              <a:t>GAZİ KÖKSOY</a:t>
            </a:r>
          </a:p>
        </p:txBody>
      </p:sp>
    </p:spTree>
    <p:extLst>
      <p:ext uri="{BB962C8B-B14F-4D97-AF65-F5344CB8AC3E}">
        <p14:creationId xmlns:p14="http://schemas.microsoft.com/office/powerpoint/2010/main" val="16470445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id="{376207CA-4A0C-42DD-82C1-1B3ABDADE046}"/>
              </a:ext>
            </a:extLst>
          </p:cNvPr>
          <p:cNvGraphicFramePr/>
          <p:nvPr>
            <p:extLst>
              <p:ext uri="{D42A27DB-BD31-4B8C-83A1-F6EECF244321}">
                <p14:modId xmlns:p14="http://schemas.microsoft.com/office/powerpoint/2010/main" val="3603982402"/>
              </p:ext>
            </p:extLst>
          </p:nvPr>
        </p:nvGraphicFramePr>
        <p:xfrm>
          <a:off x="2733675" y="0"/>
          <a:ext cx="672465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40441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E09904BC-3551-476C-B8C6-023BEE74F8E3}"/>
              </a:ext>
            </a:extLst>
          </p:cNvPr>
          <p:cNvSpPr>
            <a:spLocks noGrp="1"/>
          </p:cNvSpPr>
          <p:nvPr>
            <p:ph type="body" idx="1"/>
          </p:nvPr>
        </p:nvSpPr>
        <p:spPr>
          <a:xfrm>
            <a:off x="464024" y="259307"/>
            <a:ext cx="11341289" cy="6100550"/>
          </a:xfrm>
        </p:spPr>
        <p:txBody>
          <a:bodyPr>
            <a:normAutofit fontScale="92500"/>
          </a:bodyPr>
          <a:lstStyle/>
          <a:p>
            <a:pPr marL="285750" indent="-285750">
              <a:buFont typeface="Wingdings" panose="05000000000000000000" pitchFamily="2" charset="2"/>
              <a:buChar char="v"/>
            </a:pPr>
            <a:r>
              <a:rPr lang="ar-AE" sz="4500" b="1" dirty="0">
                <a:solidFill>
                  <a:schemeClr val="tx1"/>
                </a:solidFill>
                <a:effectLst/>
                <a:latin typeface="Shaikh Hamdullah Mushaf"/>
              </a:rPr>
              <a:t>وَكَذٰلِكَ اَوْحَيْنَٓا اِلَيْكَ قُرْاٰنًا عَرَبِيًّا لِتُنْذِرَ اُمَّ الْقُرٰى وَمَنْ حَوْلَهَا وَتُنْذِرَ يَوْمَ الْجَمْعِ لَا رَيْبَ ف۪يهِۜ فَر۪يقٌ فِي الْجَنَّةِ وَفَر۪يقٌ فِي السَّع۪يرِ</a:t>
            </a:r>
            <a:r>
              <a:rPr lang="tr-TR" sz="4500" b="1" dirty="0">
                <a:solidFill>
                  <a:schemeClr val="tx1"/>
                </a:solidFill>
                <a:effectLst/>
                <a:latin typeface="Shaikh Hamdullah Mushaf"/>
              </a:rPr>
              <a:t> </a:t>
            </a:r>
          </a:p>
          <a:p>
            <a:endParaRPr lang="tr-TR" sz="3500" b="1" dirty="0">
              <a:solidFill>
                <a:schemeClr val="tx1"/>
              </a:solidFill>
              <a:effectLst/>
              <a:latin typeface="Shaikh Hamdullah Mushaf"/>
            </a:endParaRPr>
          </a:p>
          <a:p>
            <a:pPr marL="285750" indent="-285750">
              <a:buFont typeface="Wingdings" panose="05000000000000000000" pitchFamily="2" charset="2"/>
              <a:buChar char="v"/>
            </a:pPr>
            <a:r>
              <a:rPr lang="tr-TR" sz="3500" b="1" i="0" dirty="0">
                <a:solidFill>
                  <a:schemeClr val="tx1"/>
                </a:solidFill>
                <a:effectLst/>
                <a:latin typeface="EB Garamond"/>
              </a:rPr>
              <a:t>‘Şehirlerin anası (olan Mekke'de) ve onun çevresinde bulunanları uyarman ve asla şüphe olmayan toplanma günüyle onları korkutman için, sana böyle Arapça bir Kur'an vahyettik. (İnsanların) bir bölümü cennette, bir bölümü de çılgın alevli cehennemdedir. ’(ŞURA-7)</a:t>
            </a:r>
            <a:endParaRPr lang="ar-AE" sz="3500" b="1" dirty="0">
              <a:solidFill>
                <a:schemeClr val="tx1"/>
              </a:solidFill>
              <a:effectLst/>
            </a:endParaRPr>
          </a:p>
          <a:p>
            <a:pPr marL="285750" indent="-285750">
              <a:buFont typeface="Wingdings" panose="05000000000000000000" pitchFamily="2" charset="2"/>
              <a:buChar char="v"/>
            </a:pPr>
            <a:endParaRPr lang="tr-TR" sz="3500" b="1" dirty="0">
              <a:solidFill>
                <a:schemeClr val="tx1"/>
              </a:solidFill>
            </a:endParaRPr>
          </a:p>
        </p:txBody>
      </p:sp>
    </p:spTree>
    <p:extLst>
      <p:ext uri="{BB962C8B-B14F-4D97-AF65-F5344CB8AC3E}">
        <p14:creationId xmlns:p14="http://schemas.microsoft.com/office/powerpoint/2010/main" val="14661816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4DF70C66-1FAE-4BE9-A0D0-82DA4D12AA45}"/>
              </a:ext>
            </a:extLst>
          </p:cNvPr>
          <p:cNvSpPr>
            <a:spLocks noGrp="1"/>
          </p:cNvSpPr>
          <p:nvPr>
            <p:ph type="body" idx="1"/>
          </p:nvPr>
        </p:nvSpPr>
        <p:spPr>
          <a:xfrm>
            <a:off x="1012874" y="429065"/>
            <a:ext cx="10592972" cy="5999870"/>
          </a:xfrm>
        </p:spPr>
        <p:txBody>
          <a:bodyPr>
            <a:normAutofit/>
          </a:bodyPr>
          <a:lstStyle/>
          <a:p>
            <a:pPr marL="457200" indent="-457200">
              <a:buFont typeface="Wingdings" panose="05000000000000000000" pitchFamily="2" charset="2"/>
              <a:buChar char="Ø"/>
            </a:pPr>
            <a:r>
              <a:rPr lang="tr-TR" sz="3000" b="1" dirty="0"/>
              <a:t>S</a:t>
            </a:r>
            <a:r>
              <a:rPr lang="tr-TR" sz="3200" b="1" dirty="0"/>
              <a:t>iyer Coğrafyası dediğimiz zaman ilk aklımıza gelen yerler MEKKE, MEDİNE, TAİF Bu üç şehir, Siyer Coğrafyasının merkezidir.</a:t>
            </a:r>
          </a:p>
          <a:p>
            <a:endParaRPr lang="tr-TR" sz="3200" b="1" dirty="0"/>
          </a:p>
          <a:p>
            <a:pPr marL="457200" indent="-457200">
              <a:buFont typeface="Wingdings" panose="05000000000000000000" pitchFamily="2" charset="2"/>
              <a:buChar char="Ø"/>
            </a:pPr>
            <a:r>
              <a:rPr lang="tr-TR" sz="3200" b="1" dirty="0"/>
              <a:t>BU COĞRAFYA İÇERİSİNDE BİR COK HUSUSİYETİ İÇİNDE BARINDIRMAKTADIR BUNLARIN HİKMETLERİNE KISACA DEĞİNELİM</a:t>
            </a:r>
          </a:p>
          <a:p>
            <a:endParaRPr lang="tr-TR" sz="3000" dirty="0"/>
          </a:p>
        </p:txBody>
      </p:sp>
      <p:sp>
        <p:nvSpPr>
          <p:cNvPr id="2" name="Ok: Aşağı 1">
            <a:extLst>
              <a:ext uri="{FF2B5EF4-FFF2-40B4-BE49-F238E27FC236}">
                <a16:creationId xmlns:a16="http://schemas.microsoft.com/office/drawing/2014/main" id="{126A0E50-5FA5-41DA-AF78-98C0A881CB0C}"/>
              </a:ext>
            </a:extLst>
          </p:cNvPr>
          <p:cNvSpPr/>
          <p:nvPr/>
        </p:nvSpPr>
        <p:spPr>
          <a:xfrm>
            <a:off x="5713827" y="4726744"/>
            <a:ext cx="1191066" cy="1547445"/>
          </a:xfrm>
          <a:prstGeom prst="downArrow">
            <a:avLst/>
          </a:prstGeom>
          <a:solidFill>
            <a:schemeClr val="tx1"/>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dirty="0"/>
          </a:p>
        </p:txBody>
      </p:sp>
    </p:spTree>
    <p:extLst>
      <p:ext uri="{BB962C8B-B14F-4D97-AF65-F5344CB8AC3E}">
        <p14:creationId xmlns:p14="http://schemas.microsoft.com/office/powerpoint/2010/main" val="11549290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42EC49-5D7F-4328-BA5A-E2230DAF2B30}"/>
              </a:ext>
            </a:extLst>
          </p:cNvPr>
          <p:cNvSpPr>
            <a:spLocks noGrp="1"/>
          </p:cNvSpPr>
          <p:nvPr>
            <p:ph type="title"/>
          </p:nvPr>
        </p:nvSpPr>
        <p:spPr>
          <a:xfrm>
            <a:off x="0" y="0"/>
            <a:ext cx="12192000" cy="914400"/>
          </a:xfrm>
        </p:spPr>
        <p:txBody>
          <a:bodyPr>
            <a:normAutofit/>
          </a:bodyPr>
          <a:lstStyle/>
          <a:p>
            <a:pPr algn="ctr"/>
            <a:r>
              <a:rPr lang="tr-TR" sz="5000" b="1" u="sng" dirty="0">
                <a:solidFill>
                  <a:srgbClr val="002060"/>
                </a:solidFill>
              </a:rPr>
              <a:t>1</a:t>
            </a:r>
            <a:r>
              <a:rPr lang="tr-TR" sz="4000" b="1" u="sng" dirty="0">
                <a:solidFill>
                  <a:srgbClr val="002060"/>
                </a:solidFill>
              </a:rPr>
              <a:t>- YERYÜZÜNÜN İLK YERLEŞİM YERİ OLMASI</a:t>
            </a:r>
          </a:p>
        </p:txBody>
      </p:sp>
      <p:sp>
        <p:nvSpPr>
          <p:cNvPr id="3" name="Metin Yer Tutucusu 2">
            <a:extLst>
              <a:ext uri="{FF2B5EF4-FFF2-40B4-BE49-F238E27FC236}">
                <a16:creationId xmlns:a16="http://schemas.microsoft.com/office/drawing/2014/main" id="{4A177E24-6721-4502-BA55-76DE2E098A0E}"/>
              </a:ext>
            </a:extLst>
          </p:cNvPr>
          <p:cNvSpPr>
            <a:spLocks noGrp="1"/>
          </p:cNvSpPr>
          <p:nvPr>
            <p:ph type="body" idx="1"/>
          </p:nvPr>
        </p:nvSpPr>
        <p:spPr>
          <a:xfrm>
            <a:off x="259307" y="1064525"/>
            <a:ext cx="11778018" cy="5650174"/>
          </a:xfrm>
        </p:spPr>
        <p:txBody>
          <a:bodyPr>
            <a:normAutofit/>
          </a:bodyPr>
          <a:lstStyle/>
          <a:p>
            <a:r>
              <a:rPr lang="tr-TR" sz="2800" b="1" dirty="0"/>
              <a:t>İlk insan ve ilk peygamber olan Hz. Âdem (as) ile annemiz Hz. Havva’nın Cennet’ten dünyaya gönderildiğinde, rivayetlere göre Hz. Âdem, Hindistan’a (Seylan Adası’na) Hz. Havva ise Cidde’ye indirilmiştir. Bir müddet birbirlerini aramış, en son Arafat’ta buluşmuşlardır VE BURADA YAŞAMIŞLAR BURADA VEFAT ETMİŞLERDİM</a:t>
            </a:r>
          </a:p>
          <a:p>
            <a:endParaRPr lang="tr-TR" sz="2800" b="1" dirty="0"/>
          </a:p>
          <a:p>
            <a:r>
              <a:rPr lang="tr-TR" sz="2800" b="1" dirty="0"/>
              <a:t>Mekke’nin, Kur’an’da “Ümmü’l-Kurâ/Şehirlerin Anası”2 diye isimlendirilmesi de bundandır</a:t>
            </a:r>
          </a:p>
          <a:p>
            <a:endParaRPr lang="tr-TR" sz="2500" dirty="0"/>
          </a:p>
        </p:txBody>
      </p:sp>
    </p:spTree>
    <p:extLst>
      <p:ext uri="{BB962C8B-B14F-4D97-AF65-F5344CB8AC3E}">
        <p14:creationId xmlns:p14="http://schemas.microsoft.com/office/powerpoint/2010/main" val="22836251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51CDB0-2085-47C7-B0B6-60447DE33BA5}"/>
              </a:ext>
            </a:extLst>
          </p:cNvPr>
          <p:cNvSpPr>
            <a:spLocks noGrp="1"/>
          </p:cNvSpPr>
          <p:nvPr>
            <p:ph type="title"/>
          </p:nvPr>
        </p:nvSpPr>
        <p:spPr>
          <a:xfrm>
            <a:off x="382136" y="109182"/>
            <a:ext cx="11477767" cy="750627"/>
          </a:xfrm>
        </p:spPr>
        <p:txBody>
          <a:bodyPr>
            <a:normAutofit fontScale="90000"/>
          </a:bodyPr>
          <a:lstStyle/>
          <a:p>
            <a:pPr algn="ctr"/>
            <a:r>
              <a:rPr lang="tr-TR" sz="5000" b="1" u="sng" dirty="0">
                <a:solidFill>
                  <a:srgbClr val="002060"/>
                </a:solidFill>
              </a:rPr>
              <a:t>2</a:t>
            </a:r>
            <a:r>
              <a:rPr lang="tr-TR" sz="4000" b="1" u="sng" dirty="0">
                <a:solidFill>
                  <a:srgbClr val="002060"/>
                </a:solidFill>
              </a:rPr>
              <a:t>- YERYÜZÜNÜN İLK MABEDİNİN MEKKE’DE OLMASI</a:t>
            </a:r>
          </a:p>
        </p:txBody>
      </p:sp>
      <p:sp>
        <p:nvSpPr>
          <p:cNvPr id="3" name="Metin Yer Tutucusu 2">
            <a:extLst>
              <a:ext uri="{FF2B5EF4-FFF2-40B4-BE49-F238E27FC236}">
                <a16:creationId xmlns:a16="http://schemas.microsoft.com/office/drawing/2014/main" id="{F0EA6A73-5782-4682-A286-B95D40E6034D}"/>
              </a:ext>
            </a:extLst>
          </p:cNvPr>
          <p:cNvSpPr>
            <a:spLocks noGrp="1"/>
          </p:cNvSpPr>
          <p:nvPr>
            <p:ph type="body" idx="1"/>
          </p:nvPr>
        </p:nvSpPr>
        <p:spPr>
          <a:xfrm>
            <a:off x="382136" y="1050878"/>
            <a:ext cx="11477767" cy="5697940"/>
          </a:xfrm>
        </p:spPr>
        <p:txBody>
          <a:bodyPr>
            <a:normAutofit fontScale="85000" lnSpcReduction="10000"/>
          </a:bodyPr>
          <a:lstStyle/>
          <a:p>
            <a:r>
              <a:rPr lang="ar-AE" sz="4000" b="1" i="0" dirty="0">
                <a:solidFill>
                  <a:schemeClr val="tx1"/>
                </a:solidFill>
                <a:effectLst/>
                <a:latin typeface="Shaikh Hamdullah Mushaf"/>
              </a:rPr>
              <a:t>اِنَّ اَوَّلَ بَيْتٍ وُضِعَ لِلنَّاسِ لَلَّذ۪ي بِبَكَّةَ مُبَارَكًا وَهُدًى لِلْعَالَم۪ينَۚ</a:t>
            </a:r>
            <a:r>
              <a:rPr lang="tr-TR" sz="4000" b="1" i="0" dirty="0">
                <a:solidFill>
                  <a:schemeClr val="tx1"/>
                </a:solidFill>
                <a:effectLst/>
                <a:latin typeface="Shaikh Hamdullah Mushaf"/>
              </a:rPr>
              <a:t> ‘</a:t>
            </a:r>
            <a:r>
              <a:rPr lang="tr-TR" sz="3500" b="1" i="0" dirty="0">
                <a:solidFill>
                  <a:schemeClr val="tx1"/>
                </a:solidFill>
                <a:effectLst/>
                <a:latin typeface="EB Garamond"/>
              </a:rPr>
              <a:t>Şüphesiz, âlemlere bereket ve hidayet kaynağı olarak insanlar için kurulan ilk ev (mâbet), Mekke'deki (Kâbe)dir.’ (ALİ İMRAN-96)</a:t>
            </a:r>
          </a:p>
          <a:p>
            <a:endParaRPr lang="tr-TR" sz="3600" b="1" dirty="0"/>
          </a:p>
          <a:p>
            <a:r>
              <a:rPr lang="tr-TR" sz="3600" b="1" dirty="0"/>
              <a:t>Hz. Âdem, Hz. Havva ile birlikte Mekke’de yaşamaya başlayınca, Cennet’te meleklerin etrafını tavaf ettikleri Beytü’l-Mamur’u özlemiş, Allah’tan ibadet maksadı ile böyle bir evin dünyada da olmasını istemişlerdi. Rabbimizde bu izni verince, ya melekler, ya Hz. Âdem yeryüzünün ilk mabedi olan Kâbe’yi inşa etmişlerdi</a:t>
            </a:r>
            <a:endParaRPr lang="tr-TR" sz="3500" b="1" dirty="0">
              <a:solidFill>
                <a:schemeClr val="tx1"/>
              </a:solidFill>
            </a:endParaRPr>
          </a:p>
        </p:txBody>
      </p:sp>
    </p:spTree>
    <p:extLst>
      <p:ext uri="{BB962C8B-B14F-4D97-AF65-F5344CB8AC3E}">
        <p14:creationId xmlns:p14="http://schemas.microsoft.com/office/powerpoint/2010/main" val="28459982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736E5C-518B-457B-831D-04757AB0BCAA}"/>
              </a:ext>
            </a:extLst>
          </p:cNvPr>
          <p:cNvSpPr>
            <a:spLocks noGrp="1"/>
          </p:cNvSpPr>
          <p:nvPr>
            <p:ph type="title"/>
          </p:nvPr>
        </p:nvSpPr>
        <p:spPr>
          <a:xfrm>
            <a:off x="300251" y="57959"/>
            <a:ext cx="11477767" cy="1224932"/>
          </a:xfrm>
        </p:spPr>
        <p:txBody>
          <a:bodyPr>
            <a:normAutofit fontScale="90000"/>
          </a:bodyPr>
          <a:lstStyle/>
          <a:p>
            <a:pPr algn="ctr"/>
            <a:r>
              <a:rPr lang="tr-TR" sz="5000" b="1" u="sng" dirty="0">
                <a:solidFill>
                  <a:srgbClr val="002060"/>
                </a:solidFill>
              </a:rPr>
              <a:t>3</a:t>
            </a:r>
            <a:r>
              <a:rPr lang="tr-TR" u="sng" dirty="0">
                <a:solidFill>
                  <a:srgbClr val="002060"/>
                </a:solidFill>
              </a:rPr>
              <a:t>- </a:t>
            </a:r>
            <a:r>
              <a:rPr lang="tr-TR" sz="4400" b="1" u="sng" dirty="0">
                <a:solidFill>
                  <a:srgbClr val="002060"/>
                </a:solidFill>
              </a:rPr>
              <a:t>COĞRAFİ KONUMU İTİBARİYLE YERYÜZÜNÜN TAM MERKEZİNDE YER ALMASI</a:t>
            </a:r>
          </a:p>
        </p:txBody>
      </p:sp>
      <p:sp>
        <p:nvSpPr>
          <p:cNvPr id="3" name="Metin Yer Tutucusu 2">
            <a:extLst>
              <a:ext uri="{FF2B5EF4-FFF2-40B4-BE49-F238E27FC236}">
                <a16:creationId xmlns:a16="http://schemas.microsoft.com/office/drawing/2014/main" id="{1AB84F62-CFF2-4930-93DD-DFD22A071216}"/>
              </a:ext>
            </a:extLst>
          </p:cNvPr>
          <p:cNvSpPr>
            <a:spLocks noGrp="1"/>
          </p:cNvSpPr>
          <p:nvPr>
            <p:ph type="body" idx="1"/>
          </p:nvPr>
        </p:nvSpPr>
        <p:spPr>
          <a:xfrm>
            <a:off x="300251" y="1433015"/>
            <a:ext cx="11477766" cy="5213445"/>
          </a:xfrm>
        </p:spPr>
        <p:txBody>
          <a:bodyPr>
            <a:normAutofit/>
          </a:bodyPr>
          <a:lstStyle/>
          <a:p>
            <a:r>
              <a:rPr lang="tr-TR" sz="3000" b="1" dirty="0"/>
              <a:t>Tarihte Mekke, Batnü’l-Ard/Yeryüzünün Göbeği diye adlandırılmıştır.9 Gerçekten de yapılan bazı araştırmalar bunu doğrulamakta, Mekke’nin yerkürenin tam merkezi olduğunu söylenmektedir. Burası Dünya’nın tam merkezinde, göbeğinde ve üç önemli kıtanın kesiştiği bir bölgededir. Asya, Afrika ve Avrupa’nın en önemli birleşim noktasıdır. Bu konuda Siyer Atlas'ında şu bilgiler verilmiştir</a:t>
            </a:r>
          </a:p>
        </p:txBody>
      </p:sp>
    </p:spTree>
    <p:extLst>
      <p:ext uri="{BB962C8B-B14F-4D97-AF65-F5344CB8AC3E}">
        <p14:creationId xmlns:p14="http://schemas.microsoft.com/office/powerpoint/2010/main" val="4833091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86FA44-5E95-42D1-84B9-28499316F3F5}"/>
              </a:ext>
            </a:extLst>
          </p:cNvPr>
          <p:cNvSpPr>
            <a:spLocks noGrp="1"/>
          </p:cNvSpPr>
          <p:nvPr>
            <p:ph type="title"/>
          </p:nvPr>
        </p:nvSpPr>
        <p:spPr>
          <a:xfrm>
            <a:off x="259306" y="136479"/>
            <a:ext cx="11723427" cy="777921"/>
          </a:xfrm>
        </p:spPr>
        <p:txBody>
          <a:bodyPr>
            <a:normAutofit fontScale="90000"/>
          </a:bodyPr>
          <a:lstStyle/>
          <a:p>
            <a:pPr algn="ctr"/>
            <a:r>
              <a:rPr lang="tr-TR" sz="5000" b="1" u="sng" dirty="0">
                <a:solidFill>
                  <a:srgbClr val="002060"/>
                </a:solidFill>
              </a:rPr>
              <a:t>4</a:t>
            </a:r>
            <a:r>
              <a:rPr lang="tr-TR" sz="4000" b="1" u="sng" dirty="0">
                <a:solidFill>
                  <a:srgbClr val="002060"/>
                </a:solidFill>
              </a:rPr>
              <a:t>- GÖNDERİLEN BİRÇOK PEYGAMBERE ZEMİN OLMASI</a:t>
            </a:r>
          </a:p>
        </p:txBody>
      </p:sp>
      <p:sp>
        <p:nvSpPr>
          <p:cNvPr id="3" name="Metin Yer Tutucusu 2">
            <a:extLst>
              <a:ext uri="{FF2B5EF4-FFF2-40B4-BE49-F238E27FC236}">
                <a16:creationId xmlns:a16="http://schemas.microsoft.com/office/drawing/2014/main" id="{601AC40A-658F-4AA9-BA57-117EBEF8DF0A}"/>
              </a:ext>
            </a:extLst>
          </p:cNvPr>
          <p:cNvSpPr>
            <a:spLocks noGrp="1"/>
          </p:cNvSpPr>
          <p:nvPr>
            <p:ph type="body" idx="1"/>
          </p:nvPr>
        </p:nvSpPr>
        <p:spPr>
          <a:xfrm>
            <a:off x="259306" y="1078172"/>
            <a:ext cx="11673388" cy="5643349"/>
          </a:xfrm>
        </p:spPr>
        <p:txBody>
          <a:bodyPr>
            <a:noAutofit/>
          </a:bodyPr>
          <a:lstStyle/>
          <a:p>
            <a:r>
              <a:rPr lang="tr-TR" sz="3000" b="1" dirty="0"/>
              <a:t>Kur’an’ın adını andığı birçok peygamber ve kıssalarını anlattığı Ashap-ı Kehf, Ashap-ı Uhdud, Ashâb-ı Karye, Tübba Kavmi, Re’s halkı, Sebeliler ve daha niceleri, hep aynı coğrafyada yaşamışlardır. Bu peygamberlerin ortak zeminleri Nil ile Fırat arasında kalan yerlerdir. Ama özellikle Siyer’in kalbi sayılan Mekke, Medine ve Kudüs şehirleri, Hz. İbrahim, Hz. İsmail, Hz. İshak, Hz. Musa, Hz. Harun, Hz. Yakup, Hz. Yusuf, Hz. Zekeriya, Hz. İsa ve diğer peygamberlerin yaşadıkları zeminler olmuştur</a:t>
            </a:r>
          </a:p>
        </p:txBody>
      </p:sp>
    </p:spTree>
    <p:extLst>
      <p:ext uri="{BB962C8B-B14F-4D97-AF65-F5344CB8AC3E}">
        <p14:creationId xmlns:p14="http://schemas.microsoft.com/office/powerpoint/2010/main" val="7897585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F82C20-5480-40D7-96FF-405F6D4D2041}"/>
              </a:ext>
            </a:extLst>
          </p:cNvPr>
          <p:cNvSpPr>
            <a:spLocks noGrp="1"/>
          </p:cNvSpPr>
          <p:nvPr>
            <p:ph type="title"/>
          </p:nvPr>
        </p:nvSpPr>
        <p:spPr>
          <a:xfrm>
            <a:off x="286602" y="1"/>
            <a:ext cx="11696131" cy="1374776"/>
          </a:xfrm>
        </p:spPr>
        <p:txBody>
          <a:bodyPr>
            <a:normAutofit/>
          </a:bodyPr>
          <a:lstStyle/>
          <a:p>
            <a:pPr algn="ctr"/>
            <a:r>
              <a:rPr lang="tr-TR" sz="5000" b="1" u="sng" dirty="0">
                <a:solidFill>
                  <a:srgbClr val="002060"/>
                </a:solidFill>
              </a:rPr>
              <a:t>5</a:t>
            </a:r>
            <a:r>
              <a:rPr lang="tr-TR" sz="4000" b="1" u="sng" dirty="0">
                <a:solidFill>
                  <a:srgbClr val="002060"/>
                </a:solidFill>
              </a:rPr>
              <a:t>- TİCARİ/EKONOMİK SAHADA MERKEZİ BİR ÖZELLİĞİ OLMASI</a:t>
            </a:r>
          </a:p>
        </p:txBody>
      </p:sp>
      <p:sp>
        <p:nvSpPr>
          <p:cNvPr id="3" name="Metin Yer Tutucusu 2">
            <a:extLst>
              <a:ext uri="{FF2B5EF4-FFF2-40B4-BE49-F238E27FC236}">
                <a16:creationId xmlns:a16="http://schemas.microsoft.com/office/drawing/2014/main" id="{70C330A6-FCC9-440C-A307-D2D5A85CD41F}"/>
              </a:ext>
            </a:extLst>
          </p:cNvPr>
          <p:cNvSpPr>
            <a:spLocks noGrp="1"/>
          </p:cNvSpPr>
          <p:nvPr>
            <p:ph type="body" idx="1"/>
          </p:nvPr>
        </p:nvSpPr>
        <p:spPr>
          <a:xfrm>
            <a:off x="286602" y="1555845"/>
            <a:ext cx="11696131" cy="5172501"/>
          </a:xfrm>
        </p:spPr>
        <p:txBody>
          <a:bodyPr>
            <a:normAutofit/>
          </a:bodyPr>
          <a:lstStyle/>
          <a:p>
            <a:r>
              <a:rPr lang="tr-TR" sz="2800" b="1" dirty="0">
                <a:solidFill>
                  <a:schemeClr val="tx1"/>
                </a:solidFill>
              </a:rPr>
              <a:t>Bu günkü uluslararası ticaret fuarlarını andıran panayırların birçoğu o bölgede kurulur, başta Hindistan , Çin, Bahreyn, İran, Yemen ve Şam bölgesi olmak üzere, dünyanın birçok farklı bölgesinden tüccarlar oraya gelir, bölge tüccarları da birçok ülke ve şehre ticaret için giderlerdi. Mina, Mecenne, Zü’l Mecaz ve Ukaz panayırlarında ciddi oranda bir ticaret yapılır, bölgenin iki liman şehri olan Suhar ve Deba ile birlikte, ticaretin büyük bir bölümü orada olurdu</a:t>
            </a:r>
            <a:endParaRPr lang="tr-TR" sz="2500" b="1" dirty="0">
              <a:solidFill>
                <a:schemeClr val="tx1"/>
              </a:solidFill>
            </a:endParaRPr>
          </a:p>
        </p:txBody>
      </p:sp>
    </p:spTree>
    <p:extLst>
      <p:ext uri="{BB962C8B-B14F-4D97-AF65-F5344CB8AC3E}">
        <p14:creationId xmlns:p14="http://schemas.microsoft.com/office/powerpoint/2010/main" val="24929100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id="{D32583AD-2940-45F4-9502-7662BB1285B0}"/>
              </a:ext>
            </a:extLst>
          </p:cNvPr>
          <p:cNvGraphicFramePr/>
          <p:nvPr>
            <p:extLst>
              <p:ext uri="{D42A27DB-BD31-4B8C-83A1-F6EECF244321}">
                <p14:modId xmlns:p14="http://schemas.microsoft.com/office/powerpoint/2010/main" val="1265216744"/>
              </p:ext>
            </p:extLst>
          </p:nvPr>
        </p:nvGraphicFramePr>
        <p:xfrm>
          <a:off x="3189027" y="0"/>
          <a:ext cx="581394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55013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4332B3-0B6F-4815-AEB6-1E72B1A63C06}"/>
              </a:ext>
            </a:extLst>
          </p:cNvPr>
          <p:cNvSpPr>
            <a:spLocks noGrp="1"/>
          </p:cNvSpPr>
          <p:nvPr>
            <p:ph type="title"/>
          </p:nvPr>
        </p:nvSpPr>
        <p:spPr>
          <a:xfrm>
            <a:off x="227462" y="122690"/>
            <a:ext cx="11737075" cy="936172"/>
          </a:xfrm>
        </p:spPr>
        <p:txBody>
          <a:bodyPr>
            <a:normAutofit/>
          </a:bodyPr>
          <a:lstStyle/>
          <a:p>
            <a:pPr algn="ctr"/>
            <a:r>
              <a:rPr lang="tr-TR" sz="5000" b="1" u="sng" dirty="0">
                <a:solidFill>
                  <a:srgbClr val="002060"/>
                </a:solidFill>
              </a:rPr>
              <a:t>EHLİ KİTABIN HABERLERİ</a:t>
            </a:r>
          </a:p>
        </p:txBody>
      </p:sp>
      <p:sp>
        <p:nvSpPr>
          <p:cNvPr id="3" name="Metin Yer Tutucusu 2">
            <a:extLst>
              <a:ext uri="{FF2B5EF4-FFF2-40B4-BE49-F238E27FC236}">
                <a16:creationId xmlns:a16="http://schemas.microsoft.com/office/drawing/2014/main" id="{DC3D1EEF-C152-4D58-88ED-88F2972B811E}"/>
              </a:ext>
            </a:extLst>
          </p:cNvPr>
          <p:cNvSpPr>
            <a:spLocks noGrp="1"/>
          </p:cNvSpPr>
          <p:nvPr>
            <p:ph type="body" idx="1"/>
          </p:nvPr>
        </p:nvSpPr>
        <p:spPr>
          <a:xfrm>
            <a:off x="227462" y="1463040"/>
            <a:ext cx="11737075" cy="4825218"/>
          </a:xfrm>
        </p:spPr>
        <p:txBody>
          <a:bodyPr>
            <a:noAutofit/>
          </a:bodyPr>
          <a:lstStyle/>
          <a:p>
            <a:pPr marL="342900" indent="-342900" algn="l">
              <a:buFont typeface="Wingdings" panose="05000000000000000000" pitchFamily="2" charset="2"/>
              <a:buChar char="Ø"/>
            </a:pPr>
            <a:r>
              <a:rPr lang="tr-TR" sz="2500" b="1" i="0" dirty="0">
                <a:solidFill>
                  <a:schemeClr val="tx1"/>
                </a:solidFill>
                <a:effectLst/>
                <a:latin typeface="EB Garamond"/>
              </a:rPr>
              <a:t>Hatırla ki, Meryem oğlu İsa: Ey İsrailoğulları! Ben size Allah'ın elçisiyim, benden önce gelen Tevrat'ı doğrulayıcı ve benden sonra gelecek Ahmed adında bir peygamberi de müjdeleyici olarak geldim, demişti. Fakat o, kendilerine açık deliller getirince: Bu apaçık bir büyüdür, dediler. (saff-6)</a:t>
            </a:r>
          </a:p>
          <a:p>
            <a:pPr marL="342900" indent="-342900" algn="l">
              <a:buFont typeface="Wingdings" panose="05000000000000000000" pitchFamily="2" charset="2"/>
              <a:buChar char="Ø"/>
            </a:pPr>
            <a:endParaRPr lang="tr-TR" sz="2500" b="1" dirty="0">
              <a:solidFill>
                <a:schemeClr val="tx1"/>
              </a:solidFill>
              <a:latin typeface="EB Garamond"/>
            </a:endParaRPr>
          </a:p>
          <a:p>
            <a:pPr marL="342900" indent="-342900" algn="l">
              <a:buFont typeface="Wingdings" panose="05000000000000000000" pitchFamily="2" charset="2"/>
              <a:buChar char="Ø"/>
            </a:pPr>
            <a:r>
              <a:rPr lang="tr-TR" sz="2800" b="1" i="0" dirty="0">
                <a:solidFill>
                  <a:schemeClr val="tx1"/>
                </a:solidFill>
                <a:effectLst/>
                <a:latin typeface="EB Garamond"/>
              </a:rPr>
              <a:t>Kendilerine kitap verdiklerimiz onu (o kitaptaki peygamberi), öz oğullarını tanıdıkları gibi tanırlar. Buna rağmen onlardan bir gurup bile bile gerçeği gizler</a:t>
            </a:r>
            <a:r>
              <a:rPr lang="tr-TR" sz="2500" b="1" dirty="0">
                <a:solidFill>
                  <a:schemeClr val="tx1"/>
                </a:solidFill>
                <a:latin typeface="EB Garamond"/>
              </a:rPr>
              <a:t>. (Bakara-146)</a:t>
            </a:r>
          </a:p>
          <a:p>
            <a:br>
              <a:rPr lang="ar-AE" sz="2500" b="1" i="0" dirty="0">
                <a:solidFill>
                  <a:schemeClr val="tx1"/>
                </a:solidFill>
                <a:effectLst/>
                <a:latin typeface="EB Garamond"/>
              </a:rPr>
            </a:br>
            <a:endParaRPr lang="tr-TR" sz="2500" b="1" dirty="0">
              <a:solidFill>
                <a:schemeClr val="tx1"/>
              </a:solidFill>
            </a:endParaRPr>
          </a:p>
        </p:txBody>
      </p:sp>
    </p:spTree>
    <p:extLst>
      <p:ext uri="{BB962C8B-B14F-4D97-AF65-F5344CB8AC3E}">
        <p14:creationId xmlns:p14="http://schemas.microsoft.com/office/powerpoint/2010/main" val="5687052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C03918-29A0-42E9-A702-ED813825DAA1}"/>
              </a:ext>
            </a:extLst>
          </p:cNvPr>
          <p:cNvSpPr>
            <a:spLocks noGrp="1"/>
          </p:cNvSpPr>
          <p:nvPr>
            <p:ph type="title"/>
          </p:nvPr>
        </p:nvSpPr>
        <p:spPr>
          <a:xfrm>
            <a:off x="1143001" y="0"/>
            <a:ext cx="9905998" cy="1478570"/>
          </a:xfrm>
        </p:spPr>
        <p:txBody>
          <a:bodyPr>
            <a:normAutofit/>
          </a:bodyPr>
          <a:lstStyle/>
          <a:p>
            <a:pPr algn="ctr"/>
            <a:r>
              <a:rPr lang="tr-TR" sz="5000" b="1" u="sng" dirty="0">
                <a:solidFill>
                  <a:srgbClr val="002060"/>
                </a:solidFill>
              </a:rPr>
              <a:t>Siyer kelimesinin manası</a:t>
            </a:r>
          </a:p>
        </p:txBody>
      </p:sp>
      <p:sp>
        <p:nvSpPr>
          <p:cNvPr id="3" name="İçerik Yer Tutucusu 2">
            <a:extLst>
              <a:ext uri="{FF2B5EF4-FFF2-40B4-BE49-F238E27FC236}">
                <a16:creationId xmlns:a16="http://schemas.microsoft.com/office/drawing/2014/main" id="{32E4F9EC-7A79-4EE9-BE84-CDC68396B454}"/>
              </a:ext>
            </a:extLst>
          </p:cNvPr>
          <p:cNvSpPr>
            <a:spLocks noGrp="1"/>
          </p:cNvSpPr>
          <p:nvPr>
            <p:ph sz="half" idx="1"/>
          </p:nvPr>
        </p:nvSpPr>
        <p:spPr>
          <a:xfrm>
            <a:off x="608429" y="1548564"/>
            <a:ext cx="4878389" cy="5309436"/>
          </a:xfrm>
        </p:spPr>
        <p:txBody>
          <a:bodyPr>
            <a:noAutofit/>
          </a:bodyPr>
          <a:lstStyle/>
          <a:p>
            <a:r>
              <a:rPr lang="tr-TR" sz="4500" b="1" u="sng" dirty="0"/>
              <a:t>LUĞAT MANASI: </a:t>
            </a:r>
            <a:r>
              <a:rPr lang="tr-TR" sz="4500" b="1" dirty="0"/>
              <a:t>“tavır ve hareket, hayat tarzı, tutulan yol, gidişat, tabiat, tedbir ve idare”</a:t>
            </a:r>
          </a:p>
        </p:txBody>
      </p:sp>
      <p:sp>
        <p:nvSpPr>
          <p:cNvPr id="4" name="İçerik Yer Tutucusu 3">
            <a:extLst>
              <a:ext uri="{FF2B5EF4-FFF2-40B4-BE49-F238E27FC236}">
                <a16:creationId xmlns:a16="http://schemas.microsoft.com/office/drawing/2014/main" id="{02A0D361-C72F-43BC-A171-2386348A1222}"/>
              </a:ext>
            </a:extLst>
          </p:cNvPr>
          <p:cNvSpPr>
            <a:spLocks noGrp="1"/>
          </p:cNvSpPr>
          <p:nvPr>
            <p:ph sz="half" idx="2"/>
          </p:nvPr>
        </p:nvSpPr>
        <p:spPr>
          <a:xfrm>
            <a:off x="6451966" y="1550026"/>
            <a:ext cx="4875211" cy="5309436"/>
          </a:xfrm>
        </p:spPr>
        <p:txBody>
          <a:bodyPr>
            <a:noAutofit/>
          </a:bodyPr>
          <a:lstStyle/>
          <a:p>
            <a:r>
              <a:rPr lang="tr-TR" sz="4500" b="1" u="sng" dirty="0"/>
              <a:t>İSTİLAHİ MANASI: </a:t>
            </a:r>
            <a:r>
              <a:rPr lang="tr-TR" sz="4500" b="1" dirty="0"/>
              <a:t>Hz. peygamberin, hayatını konu edinen bilim dalı ve bu alana konu olan eserlere denir</a:t>
            </a:r>
            <a:br>
              <a:rPr lang="tr-TR" sz="4000" b="1" dirty="0"/>
            </a:br>
            <a:endParaRPr lang="tr-TR" sz="4000" b="1" dirty="0"/>
          </a:p>
        </p:txBody>
      </p:sp>
      <p:cxnSp>
        <p:nvCxnSpPr>
          <p:cNvPr id="8" name="Düz Bağlayıcı 7">
            <a:extLst>
              <a:ext uri="{FF2B5EF4-FFF2-40B4-BE49-F238E27FC236}">
                <a16:creationId xmlns:a16="http://schemas.microsoft.com/office/drawing/2014/main" id="{4BA8E397-CFE2-45B1-BB65-016EC8CEAF4D}"/>
              </a:ext>
            </a:extLst>
          </p:cNvPr>
          <p:cNvCxnSpPr>
            <a:cxnSpLocks/>
          </p:cNvCxnSpPr>
          <p:nvPr/>
        </p:nvCxnSpPr>
        <p:spPr>
          <a:xfrm>
            <a:off x="5875607" y="1842868"/>
            <a:ext cx="0" cy="501513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844130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062DD26B-2846-4B54-A83C-CE2DB66B776B}"/>
              </a:ext>
            </a:extLst>
          </p:cNvPr>
          <p:cNvSpPr>
            <a:spLocks noGrp="1"/>
          </p:cNvSpPr>
          <p:nvPr>
            <p:ph type="body" idx="1"/>
          </p:nvPr>
        </p:nvSpPr>
        <p:spPr>
          <a:xfrm>
            <a:off x="520505" y="464234"/>
            <a:ext cx="11169747" cy="5895624"/>
          </a:xfrm>
        </p:spPr>
        <p:txBody>
          <a:bodyPr>
            <a:normAutofit/>
          </a:bodyPr>
          <a:lstStyle/>
          <a:p>
            <a:pPr marL="342900" indent="-342900">
              <a:buFont typeface="Wingdings" panose="05000000000000000000" pitchFamily="2" charset="2"/>
              <a:buChar char="v"/>
            </a:pPr>
            <a:r>
              <a:rPr lang="tr-TR" sz="2800" b="1" dirty="0"/>
              <a:t>Bir gün Hz. Ömer ona bu ayeti sorar, der ki: “Gerçekten siz (Yahudiler) öz oğullarınızı tanıdığınız gibi Peygamberimizi tanır mıydınız?” Abdullah b Selam: </a:t>
            </a:r>
            <a:r>
              <a:rPr lang="tr-TR" sz="2800" b="1" u="sng" dirty="0">
                <a:solidFill>
                  <a:srgbClr val="FFFF00"/>
                </a:solidFill>
              </a:rPr>
              <a:t>“Evet, ey Ömer! Tanırdık, hatta öz oğullarımızdan daha fazla tanırdık. Çünkü oğullarımızın bize ait olduklarını biz iddia etsek de, onu en iyi hanımlarımız bilir. Belki bizim sandığımız çocuklar bizden olmayabilir. Ama biz Peygamberimizin son Nebi olduğu hususunda o kadar net bilgilere sahiptik ki, bu konuda en ufak bir şüphe duymuyorduk.” </a:t>
            </a:r>
            <a:r>
              <a:rPr lang="tr-TR" sz="2800" b="1" dirty="0"/>
              <a:t>diyecektir. Hz. Ömer bu samimi ikrarları duyunca dayanamayacak, Abdullah b. Selam’ı alnından defaatle öpecekti</a:t>
            </a:r>
            <a:endParaRPr lang="tr-TR" sz="2500" b="1" dirty="0"/>
          </a:p>
        </p:txBody>
      </p:sp>
    </p:spTree>
    <p:extLst>
      <p:ext uri="{BB962C8B-B14F-4D97-AF65-F5344CB8AC3E}">
        <p14:creationId xmlns:p14="http://schemas.microsoft.com/office/powerpoint/2010/main" val="39906694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65046F12-F19C-438F-9B0A-154DB52F08D7}"/>
              </a:ext>
            </a:extLst>
          </p:cNvPr>
          <p:cNvSpPr>
            <a:spLocks noGrp="1"/>
          </p:cNvSpPr>
          <p:nvPr>
            <p:ph type="body" idx="1"/>
          </p:nvPr>
        </p:nvSpPr>
        <p:spPr>
          <a:xfrm>
            <a:off x="506437" y="675249"/>
            <a:ext cx="11240086" cy="5613009"/>
          </a:xfrm>
        </p:spPr>
        <p:txBody>
          <a:bodyPr>
            <a:normAutofit lnSpcReduction="10000"/>
          </a:bodyPr>
          <a:lstStyle/>
          <a:p>
            <a:pPr marL="457200" indent="-457200">
              <a:buFont typeface="Wingdings" panose="05000000000000000000" pitchFamily="2" charset="2"/>
              <a:buChar char="v"/>
            </a:pPr>
            <a:r>
              <a:rPr lang="tr-TR" sz="2800" b="1" dirty="0"/>
              <a:t>Bu hadiseye benzer bir rivayeti, ileride Peygamber evinin hanımı olacak Safiyye validemiz anlatır. Der ki: “Peygamberimizin Medine’ye hicret ettiği günlerde babam Huyey ile amcam Ebû Yasir’in konuşmalarına şahit oldum. Amcam, babama soruyor: ‘Bu gerçekten O mu? (Yani son peygamber mi?)’ Babam: </a:t>
            </a:r>
            <a:r>
              <a:rPr lang="tr-TR" sz="2800" b="1" u="sng" dirty="0">
                <a:solidFill>
                  <a:srgbClr val="FFFF00"/>
                </a:solidFill>
              </a:rPr>
              <a:t>‘ Vallahi de O’ diyordu. Amcam: ‘İyi bakıp gözlemleyebildin mi? Gerçekten O’nu tanıdın mı?’ diye soruyor, babam ise: ‘Evet, O’nu tanıdım!’ diyordu. Amcam bu sefer: ‘Peki, onun hakkında ne düşünüyorsun?’ diye soruyor, babam: ‘Vallahi! Yaşadığım müddetçe O’na karşı olacağım!’ diyordu.” </a:t>
            </a:r>
            <a:endParaRPr lang="tr-TR" sz="2500" b="1" u="sng" dirty="0">
              <a:solidFill>
                <a:srgbClr val="FFFF00"/>
              </a:solidFill>
            </a:endParaRPr>
          </a:p>
        </p:txBody>
      </p:sp>
    </p:spTree>
    <p:extLst>
      <p:ext uri="{BB962C8B-B14F-4D97-AF65-F5344CB8AC3E}">
        <p14:creationId xmlns:p14="http://schemas.microsoft.com/office/powerpoint/2010/main" val="28724167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A3F190F6-9A3E-4BA1-BA84-603172B7A0CD}"/>
              </a:ext>
            </a:extLst>
          </p:cNvPr>
          <p:cNvSpPr>
            <a:spLocks noGrp="1"/>
          </p:cNvSpPr>
          <p:nvPr>
            <p:ph type="body" idx="1"/>
          </p:nvPr>
        </p:nvSpPr>
        <p:spPr>
          <a:xfrm>
            <a:off x="548640" y="562708"/>
            <a:ext cx="11029071" cy="5233182"/>
          </a:xfrm>
        </p:spPr>
        <p:txBody>
          <a:bodyPr>
            <a:normAutofit/>
          </a:bodyPr>
          <a:lstStyle/>
          <a:p>
            <a:pPr marL="457200" indent="-457200">
              <a:buFont typeface="Wingdings" panose="05000000000000000000" pitchFamily="2" charset="2"/>
              <a:buChar char="v"/>
            </a:pPr>
            <a:r>
              <a:rPr lang="tr-TR" sz="3000" b="1" dirty="0"/>
              <a:t>Yahudilerin nasıl son elçinin yolunu gözlediklerine dair bir rivayeti de Peygamber Şairi Hassan b. Sabit şöyle aktarır: “Ben Medine’de yedi, sekiz yaşlarında bir çocukken, bir sabah erken saatlerde, Yesrib kalelerinin üzerinden bir Yahudi’nin şöyle seslendiğini duydum: </a:t>
            </a:r>
            <a:r>
              <a:rPr lang="tr-TR" sz="3000" b="1" u="sng" dirty="0">
                <a:solidFill>
                  <a:srgbClr val="FFFF00"/>
                </a:solidFill>
              </a:rPr>
              <a:t>“Ey Yesrib Halkı! Vallahi bu gece beklenen Ahmet'in yıldızı doğdu. Bu gece son elçinin doğumu gerçekleşti.” </a:t>
            </a:r>
          </a:p>
          <a:p>
            <a:endParaRPr lang="tr-TR" sz="3000" b="1" dirty="0"/>
          </a:p>
        </p:txBody>
      </p:sp>
    </p:spTree>
    <p:extLst>
      <p:ext uri="{BB962C8B-B14F-4D97-AF65-F5344CB8AC3E}">
        <p14:creationId xmlns:p14="http://schemas.microsoft.com/office/powerpoint/2010/main" val="27945729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A0E18004-7875-4696-8522-D4DE7BAF1D3D}"/>
              </a:ext>
            </a:extLst>
          </p:cNvPr>
          <p:cNvSpPr>
            <a:spLocks noGrp="1"/>
          </p:cNvSpPr>
          <p:nvPr>
            <p:ph type="body" idx="1"/>
          </p:nvPr>
        </p:nvSpPr>
        <p:spPr>
          <a:xfrm>
            <a:off x="717453" y="1617785"/>
            <a:ext cx="10677378" cy="3559126"/>
          </a:xfrm>
        </p:spPr>
        <p:txBody>
          <a:bodyPr>
            <a:normAutofit/>
          </a:bodyPr>
          <a:lstStyle/>
          <a:p>
            <a:pPr marL="457200" indent="-457200">
              <a:buFont typeface="Wingdings" panose="05000000000000000000" pitchFamily="2" charset="2"/>
              <a:buChar char="v"/>
            </a:pPr>
            <a:r>
              <a:rPr lang="tr-TR" sz="3500" b="1" u="sng" dirty="0">
                <a:solidFill>
                  <a:srgbClr val="FFFF00"/>
                </a:solidFill>
              </a:rPr>
              <a:t>“Mesih şöyle dedi: Artık ben sizinle söyleşemem. Çünkü âlemin reisi geliyor. Bende asla onun nesnesi yoktur.”(</a:t>
            </a:r>
            <a:r>
              <a:rPr lang="sv-SE" sz="3600" b="1" u="sng" dirty="0">
                <a:solidFill>
                  <a:srgbClr val="FFFF00"/>
                </a:solidFill>
              </a:rPr>
              <a:t>Yuhanna, bab: 14, ayet: 30</a:t>
            </a:r>
            <a:r>
              <a:rPr lang="tr-TR" sz="3600" b="1" u="sng" dirty="0">
                <a:solidFill>
                  <a:srgbClr val="FFFF00"/>
                </a:solidFill>
              </a:rPr>
              <a:t>)</a:t>
            </a:r>
          </a:p>
          <a:p>
            <a:endParaRPr lang="tr-TR" sz="3500" b="1" dirty="0"/>
          </a:p>
        </p:txBody>
      </p:sp>
    </p:spTree>
    <p:extLst>
      <p:ext uri="{BB962C8B-B14F-4D97-AF65-F5344CB8AC3E}">
        <p14:creationId xmlns:p14="http://schemas.microsoft.com/office/powerpoint/2010/main" val="16398053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CC2F6A-3CF3-4C96-921E-CE4D9066914F}"/>
              </a:ext>
            </a:extLst>
          </p:cNvPr>
          <p:cNvSpPr>
            <a:spLocks noGrp="1"/>
          </p:cNvSpPr>
          <p:nvPr>
            <p:ph type="title"/>
          </p:nvPr>
        </p:nvSpPr>
        <p:spPr>
          <a:xfrm>
            <a:off x="191069" y="95534"/>
            <a:ext cx="11778018" cy="723332"/>
          </a:xfrm>
        </p:spPr>
        <p:txBody>
          <a:bodyPr/>
          <a:lstStyle/>
          <a:p>
            <a:pPr algn="ctr"/>
            <a:r>
              <a:rPr lang="tr-TR" b="1" u="sng" dirty="0">
                <a:solidFill>
                  <a:srgbClr val="002060"/>
                </a:solidFill>
              </a:rPr>
              <a:t>ZERDÜŞTLER</a:t>
            </a:r>
          </a:p>
        </p:txBody>
      </p:sp>
      <p:sp>
        <p:nvSpPr>
          <p:cNvPr id="3" name="Metin Yer Tutucusu 2">
            <a:extLst>
              <a:ext uri="{FF2B5EF4-FFF2-40B4-BE49-F238E27FC236}">
                <a16:creationId xmlns:a16="http://schemas.microsoft.com/office/drawing/2014/main" id="{6A53C023-F8E4-487A-8CEB-1ED6DD34582C}"/>
              </a:ext>
            </a:extLst>
          </p:cNvPr>
          <p:cNvSpPr>
            <a:spLocks noGrp="1"/>
          </p:cNvSpPr>
          <p:nvPr>
            <p:ph type="body" idx="1"/>
          </p:nvPr>
        </p:nvSpPr>
        <p:spPr>
          <a:xfrm>
            <a:off x="341194" y="1050878"/>
            <a:ext cx="11627893" cy="5554638"/>
          </a:xfrm>
        </p:spPr>
        <p:txBody>
          <a:bodyPr>
            <a:normAutofit/>
          </a:bodyPr>
          <a:lstStyle/>
          <a:p>
            <a:r>
              <a:rPr lang="tr-TR" sz="2800" b="1" dirty="0"/>
              <a:t>Özellikle eski İran/Pers İmparatorluğu’nun miladi 6. ve 7. yüzyıllarda resmi dini olan Zerdüştlük ya da bilinen adı ile Mecusilik (Mezdekîlik) ateşe kutsiyet atfeden bir yapıya sahipti. Muhtemelen Allah’ın gönderdiği bir Peygamber olan Zerdüşt, kavmine vahyin mesajlarını diğer peygamberler gibi iletmişti, ancak o da zamanla tahrif atlara uğramıştı. Günümüzde Zerdüşt’e izafe edilen bazı kutsal metinlere sahibiz. Vesta ve Zend Avesta diye bilinen bu kutsal metinlerin satır aralarında biz yine o son elçiye dair müjdeleri okumaktayız</a:t>
            </a:r>
            <a:endParaRPr lang="tr-TR" sz="2500" b="1" dirty="0"/>
          </a:p>
        </p:txBody>
      </p:sp>
    </p:spTree>
    <p:extLst>
      <p:ext uri="{BB962C8B-B14F-4D97-AF65-F5344CB8AC3E}">
        <p14:creationId xmlns:p14="http://schemas.microsoft.com/office/powerpoint/2010/main" val="33247514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619CF3E8-F04C-4820-9EA6-9D28C57FA6FE}"/>
              </a:ext>
            </a:extLst>
          </p:cNvPr>
          <p:cNvSpPr>
            <a:spLocks noGrp="1"/>
          </p:cNvSpPr>
          <p:nvPr>
            <p:ph type="body" idx="1"/>
          </p:nvPr>
        </p:nvSpPr>
        <p:spPr>
          <a:xfrm>
            <a:off x="548640" y="787791"/>
            <a:ext cx="11000935" cy="5401994"/>
          </a:xfrm>
        </p:spPr>
        <p:txBody>
          <a:bodyPr>
            <a:normAutofit/>
          </a:bodyPr>
          <a:lstStyle/>
          <a:p>
            <a:r>
              <a:rPr lang="tr-TR" sz="2800" b="1" dirty="0"/>
              <a:t>Kutsal kitaplarının Desatir babının 14 numaralı ayetinde şu ifadeler geçmektedir: </a:t>
            </a:r>
            <a:r>
              <a:rPr lang="tr-TR" sz="2800" b="1" u="sng" dirty="0">
                <a:solidFill>
                  <a:srgbClr val="FFFF00"/>
                </a:solidFill>
              </a:rPr>
              <a:t>“İranlıların ahlak seviyesi düştüğünde, Arabistan’da bir nur doğacaktır. Takipçileri onun tahtını, dinini ve her şeyini yükseltecektir. Bir bina inşa edilmişti (Kâbe’ye işaret ediyor) ve onun içinde, ortadan kaldırılacak pek çok putlar bulunmaktaydı. Halk, yüzünü ona doğru dönüp ibadet edecektir. Takipçileri, İran, Taus ve Belh şehirlerini alacak ve İran’ın pek çok akıllı adamı, onun takipçilerine katılacaktır.” </a:t>
            </a:r>
            <a:endParaRPr lang="tr-TR" sz="2500" b="1" u="sng" dirty="0">
              <a:solidFill>
                <a:srgbClr val="FFFF00"/>
              </a:solidFill>
            </a:endParaRPr>
          </a:p>
        </p:txBody>
      </p:sp>
    </p:spTree>
    <p:extLst>
      <p:ext uri="{BB962C8B-B14F-4D97-AF65-F5344CB8AC3E}">
        <p14:creationId xmlns:p14="http://schemas.microsoft.com/office/powerpoint/2010/main" val="10724043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C5D0CA-301E-433B-BA2B-71059AD96845}"/>
              </a:ext>
            </a:extLst>
          </p:cNvPr>
          <p:cNvSpPr>
            <a:spLocks noGrp="1"/>
          </p:cNvSpPr>
          <p:nvPr>
            <p:ph type="title"/>
          </p:nvPr>
        </p:nvSpPr>
        <p:spPr>
          <a:xfrm>
            <a:off x="227462" y="136477"/>
            <a:ext cx="11737075" cy="782259"/>
          </a:xfrm>
        </p:spPr>
        <p:txBody>
          <a:bodyPr>
            <a:normAutofit/>
          </a:bodyPr>
          <a:lstStyle/>
          <a:p>
            <a:pPr algn="ctr"/>
            <a:r>
              <a:rPr lang="tr-TR" sz="5000" b="1" dirty="0">
                <a:solidFill>
                  <a:srgbClr val="002060"/>
                </a:solidFill>
              </a:rPr>
              <a:t>HANİFLER</a:t>
            </a:r>
          </a:p>
        </p:txBody>
      </p:sp>
      <p:sp>
        <p:nvSpPr>
          <p:cNvPr id="3" name="Metin Yer Tutucusu 2">
            <a:extLst>
              <a:ext uri="{FF2B5EF4-FFF2-40B4-BE49-F238E27FC236}">
                <a16:creationId xmlns:a16="http://schemas.microsoft.com/office/drawing/2014/main" id="{92586487-586F-4010-A5B7-DC241209AB27}"/>
              </a:ext>
            </a:extLst>
          </p:cNvPr>
          <p:cNvSpPr>
            <a:spLocks noGrp="1"/>
          </p:cNvSpPr>
          <p:nvPr>
            <p:ph type="body" idx="1"/>
          </p:nvPr>
        </p:nvSpPr>
        <p:spPr>
          <a:xfrm>
            <a:off x="661182" y="1105469"/>
            <a:ext cx="10986867" cy="4957706"/>
          </a:xfrm>
        </p:spPr>
        <p:txBody>
          <a:bodyPr>
            <a:normAutofit/>
          </a:bodyPr>
          <a:lstStyle/>
          <a:p>
            <a:r>
              <a:rPr lang="tr-TR" sz="2800" b="1" dirty="0"/>
              <a:t>Hanifler, kendilerini bölgenin şirk inancından soyutlayıp, İbrahimî dine nispet eden, fetret döneminin müminleriydi. Onlar da son elçinin yolunu gözlüyorlardı. Mesela onlardan biri Efendimiz’in (sas) yedinci göbekten dedesi </a:t>
            </a:r>
            <a:r>
              <a:rPr lang="tr-TR" sz="2800" b="1" dirty="0">
                <a:solidFill>
                  <a:srgbClr val="FFFF00"/>
                </a:solidFill>
              </a:rPr>
              <a:t>Ka’b b. Lüey’di</a:t>
            </a:r>
            <a:r>
              <a:rPr lang="tr-TR" sz="2800" b="1" dirty="0"/>
              <a:t>. 32 Ka’b b. Lüey, Kureyşlileri Cuma günleri Kâbe’nin avlusunda toplar, gelecek son Nebi’den bahisler açar, yaşlı </a:t>
            </a:r>
            <a:r>
              <a:rPr lang="tr-TR" sz="2800" b="1" dirty="0">
                <a:solidFill>
                  <a:srgbClr val="FFFF00"/>
                </a:solidFill>
              </a:rPr>
              <a:t>“Acaba ben ona yetişebilecek miyim?” </a:t>
            </a:r>
            <a:r>
              <a:rPr lang="tr-TR" sz="2800" b="1" dirty="0"/>
              <a:t>gözlerle ötelere bakarak; diye özlem ve hasretini dile getirirdi</a:t>
            </a:r>
          </a:p>
          <a:p>
            <a:endParaRPr lang="tr-TR" sz="2500" b="1" dirty="0"/>
          </a:p>
        </p:txBody>
      </p:sp>
    </p:spTree>
    <p:extLst>
      <p:ext uri="{BB962C8B-B14F-4D97-AF65-F5344CB8AC3E}">
        <p14:creationId xmlns:p14="http://schemas.microsoft.com/office/powerpoint/2010/main" val="40026090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C1455ADA-989A-45CB-8942-DF8187256A4E}"/>
              </a:ext>
            </a:extLst>
          </p:cNvPr>
          <p:cNvSpPr>
            <a:spLocks noGrp="1"/>
          </p:cNvSpPr>
          <p:nvPr>
            <p:ph type="body" idx="1"/>
          </p:nvPr>
        </p:nvSpPr>
        <p:spPr>
          <a:xfrm>
            <a:off x="548639" y="323557"/>
            <a:ext cx="11085343" cy="6175717"/>
          </a:xfrm>
        </p:spPr>
        <p:txBody>
          <a:bodyPr>
            <a:normAutofit fontScale="92500" lnSpcReduction="20000"/>
          </a:bodyPr>
          <a:lstStyle/>
          <a:p>
            <a:r>
              <a:rPr lang="tr-TR" sz="2800" b="1" dirty="0"/>
              <a:t>İbn Heyyeban… Şam’da başlayan hakikat arayışını Yahudilikte bulduğunu zannederek, içindeki yangını dindirmek adına Yesrib’e gelen o yiğit insan, bir müddet Medine’de kalınca: “Hayır bu son elçinin getireceği din olamaz” diyerek, onlardan yüz çevirip, kendi halinde yaşamaya çalışırken, her seferinde: “Gölgesi başımda gezen sultan nerde kaldın” diye, son elçinin yolunu gözlerdi. O bir gün Benî Kurayza mahallesinde Yahudileri toplamış onlara son elçiden bahisler açmış ve demişti ki: </a:t>
            </a:r>
            <a:r>
              <a:rPr lang="tr-TR" sz="2800" b="1" u="sng" dirty="0">
                <a:solidFill>
                  <a:srgbClr val="FFFF00"/>
                </a:solidFill>
              </a:rPr>
              <a:t>“Ey Yahudi Topluluğu! Tüm işaretler belirmiştir, O’nun gelişi an meselesidir. Sakın ha O geldiği zaman O’na karşı gelmeyin! Eğer O’na karşı gelirseniz Allah O’nun eliyle sizi alçaltır, hepinizi O’na esir eder.” </a:t>
            </a:r>
            <a:r>
              <a:rPr lang="tr-TR" sz="2800" b="1" dirty="0"/>
              <a:t>34 Bu söz yıllar yılı Benî Kurayza Yahudileri arasında yankılanıp, duracaktı. Ne zaman ki Hicretin 5. yılında Efendimiz, yaptıkları ihanet neticesinde onları esir aldı o zaman: “Keşke İbn Heyyeban’ı dinleseydik!” deyip, pişmanlıklarını dile getireceklerdi.</a:t>
            </a:r>
            <a:endParaRPr lang="tr-TR" sz="2500" b="1" dirty="0"/>
          </a:p>
        </p:txBody>
      </p:sp>
    </p:spTree>
    <p:extLst>
      <p:ext uri="{BB962C8B-B14F-4D97-AF65-F5344CB8AC3E}">
        <p14:creationId xmlns:p14="http://schemas.microsoft.com/office/powerpoint/2010/main" val="17055991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BF06CB-2F65-407B-A398-2A476CDC8066}"/>
              </a:ext>
            </a:extLst>
          </p:cNvPr>
          <p:cNvSpPr>
            <a:spLocks noGrp="1"/>
          </p:cNvSpPr>
          <p:nvPr>
            <p:ph type="title"/>
          </p:nvPr>
        </p:nvSpPr>
        <p:spPr>
          <a:xfrm>
            <a:off x="1143001" y="1"/>
            <a:ext cx="9905998" cy="4811150"/>
          </a:xfrm>
        </p:spPr>
        <p:txBody>
          <a:bodyPr>
            <a:normAutofit/>
          </a:bodyPr>
          <a:lstStyle/>
          <a:p>
            <a:pPr algn="ctr"/>
            <a:r>
              <a:rPr lang="tr-TR" sz="5000" b="1" dirty="0">
                <a:solidFill>
                  <a:srgbClr val="002060"/>
                </a:solidFill>
              </a:rPr>
              <a:t>HZ PEYGAMBERİN NESEB SİLSİLESİ</a:t>
            </a:r>
          </a:p>
        </p:txBody>
      </p:sp>
      <p:sp>
        <p:nvSpPr>
          <p:cNvPr id="3" name="Ok: Aşağı 2">
            <a:extLst>
              <a:ext uri="{FF2B5EF4-FFF2-40B4-BE49-F238E27FC236}">
                <a16:creationId xmlns:a16="http://schemas.microsoft.com/office/drawing/2014/main" id="{E97C73C9-04C8-4444-9A82-B2178B975A4E}"/>
              </a:ext>
            </a:extLst>
          </p:cNvPr>
          <p:cNvSpPr/>
          <p:nvPr/>
        </p:nvSpPr>
        <p:spPr>
          <a:xfrm>
            <a:off x="5357446" y="3038621"/>
            <a:ext cx="1477108" cy="1969477"/>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29808409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F6487034-6E1C-4352-BFC6-1974B8759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73" y="0"/>
            <a:ext cx="12290474" cy="6858000"/>
          </a:xfrm>
          <a:prstGeom prst="rect">
            <a:avLst/>
          </a:prstGeom>
          <a:ln>
            <a:noFill/>
          </a:ln>
          <a:effectLst>
            <a:softEdge rad="112500"/>
          </a:effectLst>
        </p:spPr>
      </p:pic>
    </p:spTree>
    <p:extLst>
      <p:ext uri="{BB962C8B-B14F-4D97-AF65-F5344CB8AC3E}">
        <p14:creationId xmlns:p14="http://schemas.microsoft.com/office/powerpoint/2010/main" val="1169158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7E8159-24FF-4C19-A405-065A409CDB98}"/>
              </a:ext>
            </a:extLst>
          </p:cNvPr>
          <p:cNvSpPr>
            <a:spLocks noGrp="1"/>
          </p:cNvSpPr>
          <p:nvPr>
            <p:ph type="title"/>
          </p:nvPr>
        </p:nvSpPr>
        <p:spPr>
          <a:xfrm>
            <a:off x="1141411" y="14991"/>
            <a:ext cx="9906000" cy="1229191"/>
          </a:xfrm>
        </p:spPr>
        <p:txBody>
          <a:bodyPr>
            <a:noAutofit/>
          </a:bodyPr>
          <a:lstStyle/>
          <a:p>
            <a:pPr algn="ctr"/>
            <a:r>
              <a:rPr lang="tr-TR" sz="4000" b="1" u="sng" dirty="0">
                <a:solidFill>
                  <a:srgbClr val="002060"/>
                </a:solidFill>
              </a:rPr>
              <a:t>SİYER İLMİNİN ÖNEMİYLE İLGİLİ SÖYLENMİŞ SÖZLER</a:t>
            </a:r>
          </a:p>
        </p:txBody>
      </p:sp>
      <p:sp>
        <p:nvSpPr>
          <p:cNvPr id="3" name="Metin Yer Tutucusu 2">
            <a:extLst>
              <a:ext uri="{FF2B5EF4-FFF2-40B4-BE49-F238E27FC236}">
                <a16:creationId xmlns:a16="http://schemas.microsoft.com/office/drawing/2014/main" id="{9FB8B749-8E1C-4C50-8326-BA3E41621BC9}"/>
              </a:ext>
            </a:extLst>
          </p:cNvPr>
          <p:cNvSpPr>
            <a:spLocks noGrp="1"/>
          </p:cNvSpPr>
          <p:nvPr>
            <p:ph type="body" idx="1"/>
          </p:nvPr>
        </p:nvSpPr>
        <p:spPr>
          <a:xfrm>
            <a:off x="0" y="1401579"/>
            <a:ext cx="12192000" cy="5441429"/>
          </a:xfrm>
        </p:spPr>
        <p:txBody>
          <a:bodyPr>
            <a:noAutofit/>
          </a:bodyPr>
          <a:lstStyle/>
          <a:p>
            <a:pPr algn="ctr"/>
            <a:r>
              <a:rPr lang="tr-TR" sz="2500" b="1" dirty="0">
                <a:solidFill>
                  <a:schemeClr val="tx1"/>
                </a:solidFill>
              </a:rPr>
              <a:t>RASULULLAH: ‘SİZE GECESİ GÜNDÜZ KADAR VE GİDİŞATI KOLAY BİR YOL BIRAKTIM’ (DARİMİ)</a:t>
            </a:r>
            <a:br>
              <a:rPr lang="tr-TR" sz="2500" b="1" dirty="0">
                <a:solidFill>
                  <a:schemeClr val="tx1"/>
                </a:solidFill>
              </a:rPr>
            </a:br>
            <a:br>
              <a:rPr lang="tr-TR" sz="2500" b="1" dirty="0">
                <a:solidFill>
                  <a:schemeClr val="tx1"/>
                </a:solidFill>
              </a:rPr>
            </a:br>
            <a:r>
              <a:rPr lang="nb-NO" sz="2500" b="1" i="0" dirty="0">
                <a:solidFill>
                  <a:schemeClr val="tx1"/>
                </a:solidFill>
                <a:effectLst/>
                <a:latin typeface="Calibri" panose="020F0502020204030204" pitchFamily="34" charset="0"/>
              </a:rPr>
              <a:t>SA‘D b. EBÛ VAKKĀS</a:t>
            </a:r>
            <a:r>
              <a:rPr lang="tr-TR" sz="2500" b="1" i="0" dirty="0">
                <a:solidFill>
                  <a:schemeClr val="tx1"/>
                </a:solidFill>
                <a:effectLst/>
                <a:latin typeface="Calibri" panose="020F0502020204030204" pitchFamily="34" charset="0"/>
              </a:rPr>
              <a:t> ve ZEYNELÂBİDÎN diyor ki: ‘BİZ COCUKLA-</a:t>
            </a:r>
            <a:br>
              <a:rPr lang="tr-TR" sz="2500" b="1" i="0" dirty="0">
                <a:solidFill>
                  <a:schemeClr val="tx1"/>
                </a:solidFill>
                <a:effectLst/>
                <a:latin typeface="Calibri" panose="020F0502020204030204" pitchFamily="34" charset="0"/>
              </a:rPr>
            </a:br>
            <a:r>
              <a:rPr lang="tr-TR" sz="2500" b="1" i="0" dirty="0">
                <a:solidFill>
                  <a:schemeClr val="tx1"/>
                </a:solidFill>
                <a:effectLst/>
                <a:latin typeface="Calibri" panose="020F0502020204030204" pitchFamily="34" charset="0"/>
              </a:rPr>
              <a:t>RIMIZA KURANDAN BİR SURE ÖĞRETİR GİBİ ONLARA HZ PEYGAMBERİN GAZALARINI ÖĞRETİRDİK’.</a:t>
            </a:r>
            <a:br>
              <a:rPr lang="tr-TR" sz="2500" b="1" i="0" dirty="0">
                <a:solidFill>
                  <a:schemeClr val="tx1"/>
                </a:solidFill>
                <a:effectLst/>
                <a:latin typeface="Calibri" panose="020F0502020204030204" pitchFamily="34" charset="0"/>
              </a:rPr>
            </a:br>
            <a:br>
              <a:rPr lang="tr-TR" sz="2500" b="1" i="0" dirty="0">
                <a:solidFill>
                  <a:schemeClr val="tx1"/>
                </a:solidFill>
                <a:effectLst/>
                <a:latin typeface="Calibri" panose="020F0502020204030204" pitchFamily="34" charset="0"/>
              </a:rPr>
            </a:br>
            <a:r>
              <a:rPr lang="tr-TR" sz="2500" b="1" i="0" dirty="0">
                <a:solidFill>
                  <a:schemeClr val="tx1"/>
                </a:solidFill>
                <a:effectLst/>
                <a:latin typeface="Calibri" panose="020F0502020204030204" pitchFamily="34" charset="0"/>
              </a:rPr>
              <a:t>İBN ŞİHÂB ez-ZÜHRÎ DİYOR Kİ: ‘SİYER İLMİ DÜNYA VE AHİRETİN HAYRIDIR.’</a:t>
            </a:r>
            <a:br>
              <a:rPr lang="tr-TR" sz="2500" b="1" i="0" dirty="0">
                <a:solidFill>
                  <a:schemeClr val="tx1"/>
                </a:solidFill>
                <a:effectLst/>
                <a:latin typeface="Calibri" panose="020F0502020204030204" pitchFamily="34" charset="0"/>
              </a:rPr>
            </a:br>
            <a:br>
              <a:rPr lang="nb-NO" sz="2500" b="1" i="0" dirty="0">
                <a:solidFill>
                  <a:schemeClr val="tx1"/>
                </a:solidFill>
                <a:effectLst/>
                <a:latin typeface="Calibri" panose="020F0502020204030204" pitchFamily="34" charset="0"/>
              </a:rPr>
            </a:br>
            <a:r>
              <a:rPr lang="tr-TR" sz="2500" b="1" i="0" dirty="0">
                <a:solidFill>
                  <a:schemeClr val="tx1"/>
                </a:solidFill>
                <a:effectLst/>
                <a:latin typeface="Calibri" panose="020F0502020204030204" pitchFamily="34" charset="0"/>
              </a:rPr>
              <a:t>MUHAMMED BİN SAD OĞLUNA DİYOR Kİ: ‘EVLADIM SİYERİ ÖĞREN BU ATALARINIZIN ŞEREFİDİR.’</a:t>
            </a:r>
            <a:endParaRPr lang="tr-TR" sz="2500" dirty="0">
              <a:solidFill>
                <a:schemeClr val="tx1"/>
              </a:solidFill>
            </a:endParaRPr>
          </a:p>
        </p:txBody>
      </p:sp>
      <p:cxnSp>
        <p:nvCxnSpPr>
          <p:cNvPr id="5" name="Düz Bağlayıcı 4">
            <a:extLst>
              <a:ext uri="{FF2B5EF4-FFF2-40B4-BE49-F238E27FC236}">
                <a16:creationId xmlns:a16="http://schemas.microsoft.com/office/drawing/2014/main" id="{BD671712-DF12-4179-81A1-97185E9EB762}"/>
              </a:ext>
            </a:extLst>
          </p:cNvPr>
          <p:cNvCxnSpPr/>
          <p:nvPr/>
        </p:nvCxnSpPr>
        <p:spPr>
          <a:xfrm>
            <a:off x="0" y="2495859"/>
            <a:ext cx="12192000" cy="0"/>
          </a:xfrm>
          <a:prstGeom prst="line">
            <a:avLst/>
          </a:prstGeom>
          <a:ln>
            <a:solidFill>
              <a:schemeClr val="bg1"/>
            </a:solidFill>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cxnSp>
        <p:nvCxnSpPr>
          <p:cNvPr id="7" name="Düz Bağlayıcı 6">
            <a:extLst>
              <a:ext uri="{FF2B5EF4-FFF2-40B4-BE49-F238E27FC236}">
                <a16:creationId xmlns:a16="http://schemas.microsoft.com/office/drawing/2014/main" id="{8815859B-C88F-4EF9-BD6F-20ECA4F3B1C2}"/>
              </a:ext>
            </a:extLst>
          </p:cNvPr>
          <p:cNvCxnSpPr>
            <a:cxnSpLocks/>
          </p:cNvCxnSpPr>
          <p:nvPr/>
        </p:nvCxnSpPr>
        <p:spPr>
          <a:xfrm>
            <a:off x="0" y="4332156"/>
            <a:ext cx="12192000" cy="0"/>
          </a:xfrm>
          <a:prstGeom prst="line">
            <a:avLst/>
          </a:prstGeom>
          <a:ln>
            <a:solidFill>
              <a:schemeClr val="bg1"/>
            </a:solidFill>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cxnSp>
        <p:nvCxnSpPr>
          <p:cNvPr id="9" name="Düz Bağlayıcı 8">
            <a:extLst>
              <a:ext uri="{FF2B5EF4-FFF2-40B4-BE49-F238E27FC236}">
                <a16:creationId xmlns:a16="http://schemas.microsoft.com/office/drawing/2014/main" id="{8B5FAE05-8923-4DA7-AB5C-228A82CB5D74}"/>
              </a:ext>
            </a:extLst>
          </p:cNvPr>
          <p:cNvCxnSpPr/>
          <p:nvPr/>
        </p:nvCxnSpPr>
        <p:spPr>
          <a:xfrm>
            <a:off x="0" y="5336499"/>
            <a:ext cx="12192000" cy="0"/>
          </a:xfrm>
          <a:prstGeom prst="line">
            <a:avLst/>
          </a:prstGeom>
          <a:ln>
            <a:solidFill>
              <a:schemeClr val="bg1"/>
            </a:solidFill>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cxnSp>
        <p:nvCxnSpPr>
          <p:cNvPr id="11" name="Düz Bağlayıcı 10">
            <a:extLst>
              <a:ext uri="{FF2B5EF4-FFF2-40B4-BE49-F238E27FC236}">
                <a16:creationId xmlns:a16="http://schemas.microsoft.com/office/drawing/2014/main" id="{E5CD189C-43B4-4E4F-9F56-18CA1ECD7953}"/>
              </a:ext>
            </a:extLst>
          </p:cNvPr>
          <p:cNvCxnSpPr/>
          <p:nvPr/>
        </p:nvCxnSpPr>
        <p:spPr>
          <a:xfrm>
            <a:off x="0" y="6535711"/>
            <a:ext cx="12192000" cy="0"/>
          </a:xfrm>
          <a:prstGeom prst="line">
            <a:avLst/>
          </a:prstGeom>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012870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982329-3387-4AA6-8D02-D7DD315DA8B3}"/>
              </a:ext>
            </a:extLst>
          </p:cNvPr>
          <p:cNvSpPr>
            <a:spLocks noGrp="1"/>
          </p:cNvSpPr>
          <p:nvPr>
            <p:ph type="title"/>
          </p:nvPr>
        </p:nvSpPr>
        <p:spPr>
          <a:xfrm>
            <a:off x="0" y="44450"/>
            <a:ext cx="12192000" cy="869950"/>
          </a:xfrm>
        </p:spPr>
        <p:txBody>
          <a:bodyPr>
            <a:normAutofit/>
          </a:bodyPr>
          <a:lstStyle/>
          <a:p>
            <a:pPr algn="ctr"/>
            <a:r>
              <a:rPr lang="tr-TR" sz="4000" b="1" u="sng" dirty="0">
                <a:solidFill>
                  <a:srgbClr val="002060"/>
                </a:solidFill>
              </a:rPr>
              <a:t>HZ PEYGAMBERİN MEŞHUR DEDELERİ</a:t>
            </a:r>
          </a:p>
        </p:txBody>
      </p:sp>
      <p:sp>
        <p:nvSpPr>
          <p:cNvPr id="3" name="Metin Yer Tutucusu 2">
            <a:extLst>
              <a:ext uri="{FF2B5EF4-FFF2-40B4-BE49-F238E27FC236}">
                <a16:creationId xmlns:a16="http://schemas.microsoft.com/office/drawing/2014/main" id="{DCDA6769-98B2-431D-B85A-89442E2C9D69}"/>
              </a:ext>
            </a:extLst>
          </p:cNvPr>
          <p:cNvSpPr>
            <a:spLocks noGrp="1"/>
          </p:cNvSpPr>
          <p:nvPr>
            <p:ph type="body" idx="1"/>
          </p:nvPr>
        </p:nvSpPr>
        <p:spPr>
          <a:xfrm>
            <a:off x="0" y="1392702"/>
            <a:ext cx="12192000" cy="5420848"/>
          </a:xfrm>
        </p:spPr>
        <p:txBody>
          <a:bodyPr>
            <a:normAutofit lnSpcReduction="10000"/>
          </a:bodyPr>
          <a:lstStyle/>
          <a:p>
            <a:pPr marL="457200" indent="-457200">
              <a:buFont typeface="+mj-lt"/>
              <a:buAutoNum type="arabicParenR"/>
            </a:pPr>
            <a:r>
              <a:rPr lang="tr-TR" sz="3000" b="1" u="sng" dirty="0">
                <a:solidFill>
                  <a:srgbClr val="002060"/>
                </a:solidFill>
              </a:rPr>
              <a:t>KUSAY</a:t>
            </a:r>
            <a:r>
              <a:rPr lang="tr-TR" sz="3000" b="1" dirty="0">
                <a:solidFill>
                  <a:srgbClr val="002060"/>
                </a:solidFill>
              </a:rPr>
              <a:t>: </a:t>
            </a:r>
            <a:r>
              <a:rPr lang="tr-TR" sz="2500" b="1" dirty="0">
                <a:solidFill>
                  <a:schemeClr val="tx1"/>
                </a:solidFill>
              </a:rPr>
              <a:t>(Hz. peygamberin dördüncü kuşaktan dedesi) </a:t>
            </a:r>
            <a:r>
              <a:rPr lang="tr-TR" sz="2500" b="1" dirty="0"/>
              <a:t>‘Teşkilatçılığı, idareciliği, adaletli kararları, Mekke'nin meclisini idare etmek, kusay Mekke'de  istisnasız herkes tarafından sevilip sayılırdı </a:t>
            </a:r>
          </a:p>
          <a:p>
            <a:pPr marL="457200" indent="-457200">
              <a:buFont typeface="+mj-lt"/>
              <a:buAutoNum type="arabicParenR"/>
            </a:pPr>
            <a:r>
              <a:rPr lang="tr-TR" sz="3000" b="1" u="sng" dirty="0">
                <a:solidFill>
                  <a:srgbClr val="002060"/>
                </a:solidFill>
              </a:rPr>
              <a:t>Haşim: </a:t>
            </a:r>
            <a:r>
              <a:rPr lang="tr-TR" sz="2500" b="1" dirty="0"/>
              <a:t>(Hz. peygamberin ikinci kuşaktan dedesi) ‘son derece cömertti Mekke kıtlık yıllarını yaşarken kıtlık gecene kadar bütün Mekke halkına ekmek dağıttı haşim üstün cesaretli kabiliyetli ve herkes tarafından sevilen bir yönü olduğu için ismi ailesine ve soyuna ad olmuştur</a:t>
            </a:r>
          </a:p>
          <a:p>
            <a:pPr marL="457200" indent="-457200">
              <a:buFont typeface="+mj-lt"/>
              <a:buAutoNum type="arabicParenR"/>
            </a:pPr>
            <a:r>
              <a:rPr lang="tr-TR" sz="3000" b="1" u="sng" dirty="0">
                <a:solidFill>
                  <a:srgbClr val="002060"/>
                </a:solidFill>
              </a:rPr>
              <a:t>Abdulmuttalip: </a:t>
            </a:r>
            <a:r>
              <a:rPr lang="tr-TR" sz="2500" b="1" dirty="0"/>
              <a:t>(Hz. peygamberin birinci kuşaktan dedesi) ‘Mekke'nin reisi, zemzemi yüzyıllar sonra bulan kişi, oğlu Abdullah'ı Allah için kurban etmek istemesi, ebrehe karşısındaki tavrı, oğlu Abdullah'ı amineyle evlendirmesi(</a:t>
            </a:r>
            <a:r>
              <a:rPr lang="tr-TR" sz="2500" b="1" dirty="0" err="1"/>
              <a:t>Abdimenaf</a:t>
            </a:r>
            <a:r>
              <a:rPr lang="tr-TR" sz="2500" b="1" dirty="0"/>
              <a:t> oğulları) </a:t>
            </a:r>
          </a:p>
          <a:p>
            <a:pPr marL="457200" indent="-457200">
              <a:buFont typeface="+mj-lt"/>
              <a:buAutoNum type="arabicParenR"/>
            </a:pPr>
            <a:endParaRPr lang="tr-TR" sz="2500" dirty="0"/>
          </a:p>
        </p:txBody>
      </p:sp>
    </p:spTree>
    <p:extLst>
      <p:ext uri="{BB962C8B-B14F-4D97-AF65-F5344CB8AC3E}">
        <p14:creationId xmlns:p14="http://schemas.microsoft.com/office/powerpoint/2010/main" val="37282638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1BB048-7115-4F70-B553-63B034C66727}"/>
              </a:ext>
            </a:extLst>
          </p:cNvPr>
          <p:cNvSpPr>
            <a:spLocks noGrp="1"/>
          </p:cNvSpPr>
          <p:nvPr>
            <p:ph type="title"/>
          </p:nvPr>
        </p:nvSpPr>
        <p:spPr>
          <a:xfrm>
            <a:off x="215174" y="191632"/>
            <a:ext cx="11489146" cy="1549724"/>
          </a:xfrm>
        </p:spPr>
        <p:txBody>
          <a:bodyPr>
            <a:normAutofit fontScale="90000"/>
          </a:bodyPr>
          <a:lstStyle/>
          <a:p>
            <a:pPr algn="ctr"/>
            <a:r>
              <a:rPr lang="tr-TR" sz="4000" b="1" u="sng" dirty="0">
                <a:solidFill>
                  <a:srgbClr val="002060"/>
                </a:solidFill>
              </a:rPr>
              <a:t>Peygamberimizin dünyaya teşrifleri sırasında doğumuna şahit olan kadınların yaşadıkları!</a:t>
            </a:r>
          </a:p>
        </p:txBody>
      </p:sp>
      <p:sp>
        <p:nvSpPr>
          <p:cNvPr id="4" name="Metin Yer Tutucusu 3">
            <a:extLst>
              <a:ext uri="{FF2B5EF4-FFF2-40B4-BE49-F238E27FC236}">
                <a16:creationId xmlns:a16="http://schemas.microsoft.com/office/drawing/2014/main" id="{5C4CEFA7-5602-42BF-AF1E-ABD98818B485}"/>
              </a:ext>
            </a:extLst>
          </p:cNvPr>
          <p:cNvSpPr>
            <a:spLocks noGrp="1"/>
          </p:cNvSpPr>
          <p:nvPr>
            <p:ph type="body" idx="1"/>
          </p:nvPr>
        </p:nvSpPr>
        <p:spPr>
          <a:xfrm>
            <a:off x="215174" y="1866923"/>
            <a:ext cx="3196899" cy="685800"/>
          </a:xfrm>
        </p:spPr>
        <p:txBody>
          <a:bodyPr/>
          <a:lstStyle/>
          <a:p>
            <a:pPr algn="ctr"/>
            <a:r>
              <a:rPr lang="tr-TR" sz="2500" b="1" dirty="0">
                <a:solidFill>
                  <a:srgbClr val="FFFF00"/>
                </a:solidFill>
              </a:rPr>
              <a:t>Annesinin dilinden</a:t>
            </a:r>
          </a:p>
        </p:txBody>
      </p:sp>
      <p:sp>
        <p:nvSpPr>
          <p:cNvPr id="7" name="Metin Yer Tutucusu 6">
            <a:extLst>
              <a:ext uri="{FF2B5EF4-FFF2-40B4-BE49-F238E27FC236}">
                <a16:creationId xmlns:a16="http://schemas.microsoft.com/office/drawing/2014/main" id="{FE643FF0-C3E6-4055-B043-11E3E47B2C08}"/>
              </a:ext>
            </a:extLst>
          </p:cNvPr>
          <p:cNvSpPr>
            <a:spLocks noGrp="1"/>
          </p:cNvSpPr>
          <p:nvPr>
            <p:ph type="body" sz="half" idx="15"/>
          </p:nvPr>
        </p:nvSpPr>
        <p:spPr>
          <a:xfrm>
            <a:off x="215174" y="2764208"/>
            <a:ext cx="3602516" cy="3988078"/>
          </a:xfrm>
        </p:spPr>
        <p:txBody>
          <a:bodyPr>
            <a:noAutofit/>
          </a:bodyPr>
          <a:lstStyle/>
          <a:p>
            <a:pPr marL="285750" indent="-285750">
              <a:buFont typeface="Wingdings" panose="05000000000000000000" pitchFamily="2" charset="2"/>
              <a:buChar char="Ø"/>
            </a:pPr>
            <a:r>
              <a:rPr lang="tr-TR" sz="2500" b="1" dirty="0"/>
              <a:t>Rüyasında kendisine Muhammed ismini koymasının söylenmesi</a:t>
            </a:r>
          </a:p>
          <a:p>
            <a:pPr marL="285750" indent="-285750">
              <a:buFont typeface="Wingdings" panose="05000000000000000000" pitchFamily="2" charset="2"/>
              <a:buChar char="Ø"/>
            </a:pPr>
            <a:r>
              <a:rPr lang="tr-TR" sz="2500" b="1" dirty="0"/>
              <a:t>Doğuda, batıda ve kabenin üstünde bayrak</a:t>
            </a:r>
          </a:p>
          <a:p>
            <a:pPr marL="285750" indent="-285750">
              <a:buFont typeface="Wingdings" panose="05000000000000000000" pitchFamily="2" charset="2"/>
              <a:buChar char="Ø"/>
            </a:pPr>
            <a:r>
              <a:rPr lang="tr-TR" sz="2500" b="1" dirty="0"/>
              <a:t>Nur görmesi ve bu nurun aydınlığında samın saray ve köşklerini seyretmesi</a:t>
            </a:r>
          </a:p>
        </p:txBody>
      </p:sp>
      <p:sp>
        <p:nvSpPr>
          <p:cNvPr id="5" name="Metin Yer Tutucusu 4">
            <a:extLst>
              <a:ext uri="{FF2B5EF4-FFF2-40B4-BE49-F238E27FC236}">
                <a16:creationId xmlns:a16="http://schemas.microsoft.com/office/drawing/2014/main" id="{B82D7C0B-7EDA-482D-9B17-49EDC4046BCC}"/>
              </a:ext>
            </a:extLst>
          </p:cNvPr>
          <p:cNvSpPr>
            <a:spLocks noGrp="1"/>
          </p:cNvSpPr>
          <p:nvPr>
            <p:ph type="body" sz="quarter" idx="3"/>
          </p:nvPr>
        </p:nvSpPr>
        <p:spPr>
          <a:xfrm>
            <a:off x="4310059" y="1866923"/>
            <a:ext cx="3184385" cy="685800"/>
          </a:xfrm>
        </p:spPr>
        <p:txBody>
          <a:bodyPr/>
          <a:lstStyle/>
          <a:p>
            <a:pPr algn="ctr"/>
            <a:r>
              <a:rPr lang="tr-TR" sz="2500" b="1" dirty="0">
                <a:solidFill>
                  <a:srgbClr val="FFFF00"/>
                </a:solidFill>
              </a:rPr>
              <a:t>Şifa hatun</a:t>
            </a:r>
          </a:p>
        </p:txBody>
      </p:sp>
      <p:sp>
        <p:nvSpPr>
          <p:cNvPr id="8" name="Metin Yer Tutucusu 7">
            <a:extLst>
              <a:ext uri="{FF2B5EF4-FFF2-40B4-BE49-F238E27FC236}">
                <a16:creationId xmlns:a16="http://schemas.microsoft.com/office/drawing/2014/main" id="{50852828-8994-4ACF-AC09-EDD3B4301052}"/>
              </a:ext>
            </a:extLst>
          </p:cNvPr>
          <p:cNvSpPr>
            <a:spLocks noGrp="1"/>
          </p:cNvSpPr>
          <p:nvPr>
            <p:ph type="body" sz="half" idx="16"/>
          </p:nvPr>
        </p:nvSpPr>
        <p:spPr>
          <a:xfrm>
            <a:off x="4310059" y="2894372"/>
            <a:ext cx="3680390" cy="3856719"/>
          </a:xfrm>
        </p:spPr>
        <p:txBody>
          <a:bodyPr>
            <a:noAutofit/>
          </a:bodyPr>
          <a:lstStyle/>
          <a:p>
            <a:pPr marL="285750" indent="-285750">
              <a:buFont typeface="Wingdings" panose="05000000000000000000" pitchFamily="2" charset="2"/>
              <a:buChar char="Ø"/>
            </a:pPr>
            <a:r>
              <a:rPr lang="tr-TR" sz="2500" b="1" dirty="0"/>
              <a:t>Doğu ve Batı nurla doldu</a:t>
            </a:r>
          </a:p>
          <a:p>
            <a:pPr marL="285750" indent="-285750">
              <a:buFont typeface="Wingdings" panose="05000000000000000000" pitchFamily="2" charset="2"/>
              <a:buChar char="Ø"/>
            </a:pPr>
            <a:r>
              <a:rPr lang="tr-TR" sz="2500" b="1" dirty="0"/>
              <a:t>Bu anları hiç unutmadım Hz. peygamber peygamberliğini ilan eder etmez hemen iman ettim</a:t>
            </a:r>
          </a:p>
          <a:p>
            <a:pPr marL="285750" indent="-285750">
              <a:buFont typeface="Wingdings" panose="05000000000000000000" pitchFamily="2" charset="2"/>
              <a:buChar char="Ø"/>
            </a:pPr>
            <a:endParaRPr lang="tr-TR" sz="2500" b="1" dirty="0"/>
          </a:p>
        </p:txBody>
      </p:sp>
      <p:sp>
        <p:nvSpPr>
          <p:cNvPr id="6" name="Metin Yer Tutucusu 5">
            <a:extLst>
              <a:ext uri="{FF2B5EF4-FFF2-40B4-BE49-F238E27FC236}">
                <a16:creationId xmlns:a16="http://schemas.microsoft.com/office/drawing/2014/main" id="{3E9FBE59-7B18-41D7-AACC-DCB904487079}"/>
              </a:ext>
            </a:extLst>
          </p:cNvPr>
          <p:cNvSpPr>
            <a:spLocks noGrp="1"/>
          </p:cNvSpPr>
          <p:nvPr>
            <p:ph type="body" sz="quarter" idx="13"/>
          </p:nvPr>
        </p:nvSpPr>
        <p:spPr>
          <a:xfrm>
            <a:off x="8632338" y="1866923"/>
            <a:ext cx="3194968" cy="685800"/>
          </a:xfrm>
        </p:spPr>
        <p:txBody>
          <a:bodyPr/>
          <a:lstStyle/>
          <a:p>
            <a:pPr algn="ctr"/>
            <a:r>
              <a:rPr lang="tr-TR" sz="2500" b="1" dirty="0">
                <a:solidFill>
                  <a:srgbClr val="FFFF00"/>
                </a:solidFill>
              </a:rPr>
              <a:t>Fatıma hatun</a:t>
            </a:r>
          </a:p>
        </p:txBody>
      </p:sp>
      <p:sp>
        <p:nvSpPr>
          <p:cNvPr id="9" name="Metin Yer Tutucusu 8">
            <a:extLst>
              <a:ext uri="{FF2B5EF4-FFF2-40B4-BE49-F238E27FC236}">
                <a16:creationId xmlns:a16="http://schemas.microsoft.com/office/drawing/2014/main" id="{DC01B349-3F28-4F30-AD49-3422C9D0E32E}"/>
              </a:ext>
            </a:extLst>
          </p:cNvPr>
          <p:cNvSpPr>
            <a:spLocks noGrp="1"/>
          </p:cNvSpPr>
          <p:nvPr>
            <p:ph type="body" sz="half" idx="17"/>
          </p:nvPr>
        </p:nvSpPr>
        <p:spPr>
          <a:xfrm>
            <a:off x="8482818" y="2726063"/>
            <a:ext cx="3494008" cy="4064368"/>
          </a:xfrm>
        </p:spPr>
        <p:txBody>
          <a:bodyPr>
            <a:normAutofit/>
          </a:bodyPr>
          <a:lstStyle/>
          <a:p>
            <a:pPr marL="285750" indent="-285750">
              <a:buFont typeface="Wingdings" panose="05000000000000000000" pitchFamily="2" charset="2"/>
              <a:buChar char="Ø"/>
            </a:pPr>
            <a:r>
              <a:rPr lang="tr-TR" sz="2500" b="1" dirty="0"/>
              <a:t>Evin nurla dolması</a:t>
            </a:r>
          </a:p>
          <a:p>
            <a:pPr marL="285750" indent="-285750">
              <a:buFont typeface="Wingdings" panose="05000000000000000000" pitchFamily="2" charset="2"/>
              <a:buChar char="Ø"/>
            </a:pPr>
            <a:r>
              <a:rPr lang="tr-TR" sz="2500" b="1" dirty="0"/>
              <a:t>Gökteki yıldızlar sanki üzerimize dökülecekti</a:t>
            </a:r>
          </a:p>
        </p:txBody>
      </p:sp>
    </p:spTree>
    <p:extLst>
      <p:ext uri="{BB962C8B-B14F-4D97-AF65-F5344CB8AC3E}">
        <p14:creationId xmlns:p14="http://schemas.microsoft.com/office/powerpoint/2010/main" val="25502722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1C215A-9FFF-44BF-9952-304FB5C4319A}"/>
              </a:ext>
            </a:extLst>
          </p:cNvPr>
          <p:cNvSpPr>
            <a:spLocks noGrp="1"/>
          </p:cNvSpPr>
          <p:nvPr>
            <p:ph type="title"/>
          </p:nvPr>
        </p:nvSpPr>
        <p:spPr>
          <a:xfrm>
            <a:off x="1143000" y="44450"/>
            <a:ext cx="9906000" cy="1014412"/>
          </a:xfrm>
        </p:spPr>
        <p:txBody>
          <a:bodyPr>
            <a:normAutofit fontScale="90000"/>
          </a:bodyPr>
          <a:lstStyle/>
          <a:p>
            <a:pPr algn="ctr"/>
            <a:r>
              <a:rPr lang="tr-TR" b="1" u="sng" dirty="0">
                <a:solidFill>
                  <a:srgbClr val="002060"/>
                </a:solidFill>
              </a:rPr>
              <a:t>Hz peygamberin dünyaya teşrifleri sırasında meydana gelen hadisler</a:t>
            </a:r>
          </a:p>
        </p:txBody>
      </p:sp>
      <p:sp>
        <p:nvSpPr>
          <p:cNvPr id="3" name="Metin Yer Tutucusu 2">
            <a:extLst>
              <a:ext uri="{FF2B5EF4-FFF2-40B4-BE49-F238E27FC236}">
                <a16:creationId xmlns:a16="http://schemas.microsoft.com/office/drawing/2014/main" id="{8D447E6F-9019-4603-BBCB-671D3F17D2FC}"/>
              </a:ext>
            </a:extLst>
          </p:cNvPr>
          <p:cNvSpPr>
            <a:spLocks noGrp="1"/>
          </p:cNvSpPr>
          <p:nvPr>
            <p:ph type="body" idx="1"/>
          </p:nvPr>
        </p:nvSpPr>
        <p:spPr>
          <a:xfrm>
            <a:off x="140676" y="1058862"/>
            <a:ext cx="11830929" cy="5595155"/>
          </a:xfrm>
        </p:spPr>
        <p:txBody>
          <a:bodyPr>
            <a:normAutofit/>
          </a:bodyPr>
          <a:lstStyle/>
          <a:p>
            <a:r>
              <a:rPr lang="tr-TR" sz="2500" b="1" dirty="0"/>
              <a:t>.</a:t>
            </a:r>
          </a:p>
        </p:txBody>
      </p:sp>
      <p:graphicFrame>
        <p:nvGraphicFramePr>
          <p:cNvPr id="7" name="Diyagram 6">
            <a:extLst>
              <a:ext uri="{FF2B5EF4-FFF2-40B4-BE49-F238E27FC236}">
                <a16:creationId xmlns:a16="http://schemas.microsoft.com/office/drawing/2014/main" id="{65E7583D-8B4A-4732-81E5-B0D43890CEA1}"/>
              </a:ext>
            </a:extLst>
          </p:cNvPr>
          <p:cNvGraphicFramePr/>
          <p:nvPr>
            <p:extLst>
              <p:ext uri="{D42A27DB-BD31-4B8C-83A1-F6EECF244321}">
                <p14:modId xmlns:p14="http://schemas.microsoft.com/office/powerpoint/2010/main" val="1809100396"/>
              </p:ext>
            </p:extLst>
          </p:nvPr>
        </p:nvGraphicFramePr>
        <p:xfrm>
          <a:off x="-668997" y="1793628"/>
          <a:ext cx="7233525" cy="4389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yagram 7">
            <a:extLst>
              <a:ext uri="{FF2B5EF4-FFF2-40B4-BE49-F238E27FC236}">
                <a16:creationId xmlns:a16="http://schemas.microsoft.com/office/drawing/2014/main" id="{CB70A21E-BAEF-476D-A457-D6F0EF34FCFA}"/>
              </a:ext>
            </a:extLst>
          </p:cNvPr>
          <p:cNvGraphicFramePr/>
          <p:nvPr>
            <p:extLst>
              <p:ext uri="{D42A27DB-BD31-4B8C-83A1-F6EECF244321}">
                <p14:modId xmlns:p14="http://schemas.microsoft.com/office/powerpoint/2010/main" val="1351063736"/>
              </p:ext>
            </p:extLst>
          </p:nvPr>
        </p:nvGraphicFramePr>
        <p:xfrm>
          <a:off x="6096000" y="1322362"/>
          <a:ext cx="5875605" cy="53316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20617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410548-1DFD-41FA-9642-78F3F32F8551}"/>
              </a:ext>
            </a:extLst>
          </p:cNvPr>
          <p:cNvSpPr>
            <a:spLocks noGrp="1"/>
          </p:cNvSpPr>
          <p:nvPr>
            <p:ph type="title"/>
          </p:nvPr>
        </p:nvSpPr>
        <p:spPr>
          <a:xfrm>
            <a:off x="0" y="527538"/>
            <a:ext cx="12191999" cy="1012874"/>
          </a:xfrm>
        </p:spPr>
        <p:txBody>
          <a:bodyPr/>
          <a:lstStyle/>
          <a:p>
            <a:pPr algn="ctr"/>
            <a:r>
              <a:rPr lang="tr-TR" b="1" u="sng" dirty="0">
                <a:solidFill>
                  <a:srgbClr val="002060"/>
                </a:solidFill>
              </a:rPr>
              <a:t>HZ PEYGAMBERİN SÜT ANNEYE VERİLMESİ</a:t>
            </a:r>
          </a:p>
        </p:txBody>
      </p:sp>
      <p:sp>
        <p:nvSpPr>
          <p:cNvPr id="3" name="İçerik Yer Tutucusu 2">
            <a:extLst>
              <a:ext uri="{FF2B5EF4-FFF2-40B4-BE49-F238E27FC236}">
                <a16:creationId xmlns:a16="http://schemas.microsoft.com/office/drawing/2014/main" id="{C6181313-B250-406A-9BC2-29AF61DC2040}"/>
              </a:ext>
            </a:extLst>
          </p:cNvPr>
          <p:cNvSpPr>
            <a:spLocks noGrp="1"/>
          </p:cNvSpPr>
          <p:nvPr>
            <p:ph sz="half" idx="1"/>
          </p:nvPr>
        </p:nvSpPr>
        <p:spPr>
          <a:xfrm>
            <a:off x="789718" y="1954065"/>
            <a:ext cx="4878389" cy="4376397"/>
          </a:xfrm>
        </p:spPr>
        <p:txBody>
          <a:bodyPr>
            <a:normAutofit/>
          </a:bodyPr>
          <a:lstStyle/>
          <a:p>
            <a:pPr>
              <a:buFont typeface="Wingdings" panose="05000000000000000000" pitchFamily="2" charset="2"/>
              <a:buChar char="Ø"/>
            </a:pPr>
            <a:r>
              <a:rPr lang="tr-TR" sz="2500" b="1" dirty="0"/>
              <a:t>SÜVEYBE HATUNUN EMZİRMESİ</a:t>
            </a:r>
          </a:p>
          <a:p>
            <a:pPr>
              <a:buFont typeface="Wingdings" panose="05000000000000000000" pitchFamily="2" charset="2"/>
              <a:buChar char="Ø"/>
            </a:pPr>
            <a:r>
              <a:rPr lang="tr-TR" sz="2500" b="1" dirty="0"/>
              <a:t>ÇOCUKLARI SÜTANNEYE VERME ADETİ</a:t>
            </a:r>
          </a:p>
          <a:p>
            <a:pPr>
              <a:buFont typeface="Wingdings" panose="05000000000000000000" pitchFamily="2" charset="2"/>
              <a:buChar char="Ø"/>
            </a:pPr>
            <a:r>
              <a:rPr lang="tr-TR" sz="2500" b="1" dirty="0"/>
              <a:t>SAD BİN BEKİR OĞULLARI</a:t>
            </a:r>
          </a:p>
          <a:p>
            <a:pPr>
              <a:buFont typeface="Wingdings" panose="05000000000000000000" pitchFamily="2" charset="2"/>
              <a:buChar char="Ø"/>
            </a:pPr>
            <a:r>
              <a:rPr lang="tr-TR" sz="2500" b="1" dirty="0"/>
              <a:t>İLK BEREKET</a:t>
            </a:r>
          </a:p>
          <a:p>
            <a:pPr>
              <a:buFont typeface="Wingdings" panose="05000000000000000000" pitchFamily="2" charset="2"/>
              <a:buChar char="Ø"/>
            </a:pPr>
            <a:r>
              <a:rPr lang="tr-TR" sz="2500" b="1" dirty="0"/>
              <a:t>DEVELERİN MEMELERİNİN SÜTLE DOLMAS</a:t>
            </a:r>
          </a:p>
        </p:txBody>
      </p:sp>
      <p:sp>
        <p:nvSpPr>
          <p:cNvPr id="4" name="İçerik Yer Tutucusu 3">
            <a:extLst>
              <a:ext uri="{FF2B5EF4-FFF2-40B4-BE49-F238E27FC236}">
                <a16:creationId xmlns:a16="http://schemas.microsoft.com/office/drawing/2014/main" id="{54C22FD1-8B18-4868-B9D0-86020197C1BC}"/>
              </a:ext>
            </a:extLst>
          </p:cNvPr>
          <p:cNvSpPr>
            <a:spLocks noGrp="1"/>
          </p:cNvSpPr>
          <p:nvPr>
            <p:ph sz="half" idx="2"/>
          </p:nvPr>
        </p:nvSpPr>
        <p:spPr>
          <a:xfrm>
            <a:off x="6527071" y="1954065"/>
            <a:ext cx="4875211" cy="4376397"/>
          </a:xfrm>
        </p:spPr>
        <p:txBody>
          <a:bodyPr>
            <a:normAutofit/>
          </a:bodyPr>
          <a:lstStyle/>
          <a:p>
            <a:pPr>
              <a:buFont typeface="Wingdings" panose="05000000000000000000" pitchFamily="2" charset="2"/>
              <a:buChar char="Ø"/>
            </a:pPr>
            <a:r>
              <a:rPr lang="tr-TR" sz="2500" b="1" dirty="0"/>
              <a:t>YAYLANIN KURAKLIKTAN KURTULMASI</a:t>
            </a:r>
          </a:p>
          <a:p>
            <a:pPr>
              <a:buFont typeface="Wingdings" panose="05000000000000000000" pitchFamily="2" charset="2"/>
              <a:buChar char="Ø"/>
            </a:pPr>
            <a:r>
              <a:rPr lang="tr-TR" sz="2500" b="1" dirty="0"/>
              <a:t>HZ PEYGAMBERİN 4 YIL ORDA KALMASI</a:t>
            </a:r>
          </a:p>
          <a:p>
            <a:pPr>
              <a:buFont typeface="Wingdings" panose="05000000000000000000" pitchFamily="2" charset="2"/>
              <a:buChar char="Ø"/>
            </a:pPr>
            <a:r>
              <a:rPr lang="tr-TR" sz="2500" b="1" dirty="0"/>
              <a:t>HZ PEYGAMBERİN GÖGSÜNÜN YARILMASI</a:t>
            </a:r>
          </a:p>
          <a:p>
            <a:pPr>
              <a:buFont typeface="Wingdings" panose="05000000000000000000" pitchFamily="2" charset="2"/>
              <a:buChar char="Ø"/>
            </a:pPr>
            <a:r>
              <a:rPr lang="tr-TR" sz="2500" b="1" dirty="0"/>
              <a:t>HZ PEYGAMBERİN MEKKEYE DÖNÜŞÜ</a:t>
            </a:r>
          </a:p>
        </p:txBody>
      </p:sp>
    </p:spTree>
    <p:extLst>
      <p:ext uri="{BB962C8B-B14F-4D97-AF65-F5344CB8AC3E}">
        <p14:creationId xmlns:p14="http://schemas.microsoft.com/office/powerpoint/2010/main" val="10709591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F0BA73-D316-4D5B-ADCF-E607458783E0}"/>
              </a:ext>
            </a:extLst>
          </p:cNvPr>
          <p:cNvSpPr>
            <a:spLocks noGrp="1"/>
          </p:cNvSpPr>
          <p:nvPr>
            <p:ph type="title"/>
          </p:nvPr>
        </p:nvSpPr>
        <p:spPr>
          <a:xfrm>
            <a:off x="1310224" y="267285"/>
            <a:ext cx="9906000" cy="1125344"/>
          </a:xfrm>
        </p:spPr>
        <p:txBody>
          <a:bodyPr>
            <a:noAutofit/>
          </a:bodyPr>
          <a:lstStyle/>
          <a:p>
            <a:pPr algn="ctr"/>
            <a:r>
              <a:rPr lang="tr-TR" sz="4000" b="1" u="sng" dirty="0">
                <a:solidFill>
                  <a:srgbClr val="002060"/>
                </a:solidFill>
              </a:rPr>
              <a:t>HZ PEYGAMBERİN 6 YAŞINDAN SONRA YETİM KALMASININ HİKMETLERİ</a:t>
            </a:r>
          </a:p>
        </p:txBody>
      </p:sp>
      <p:sp>
        <p:nvSpPr>
          <p:cNvPr id="3" name="Metin Yer Tutucusu 2">
            <a:extLst>
              <a:ext uri="{FF2B5EF4-FFF2-40B4-BE49-F238E27FC236}">
                <a16:creationId xmlns:a16="http://schemas.microsoft.com/office/drawing/2014/main" id="{61A1E114-C0D9-4613-8544-50B7947B51B8}"/>
              </a:ext>
            </a:extLst>
          </p:cNvPr>
          <p:cNvSpPr>
            <a:spLocks noGrp="1"/>
          </p:cNvSpPr>
          <p:nvPr>
            <p:ph type="body" idx="1"/>
          </p:nvPr>
        </p:nvSpPr>
        <p:spPr>
          <a:xfrm>
            <a:off x="1310224" y="1885070"/>
            <a:ext cx="9793458" cy="4487596"/>
          </a:xfrm>
        </p:spPr>
        <p:txBody>
          <a:bodyPr>
            <a:noAutofit/>
          </a:bodyPr>
          <a:lstStyle/>
          <a:p>
            <a:pPr marL="285750" indent="-285750">
              <a:buFont typeface="Wingdings" panose="05000000000000000000" pitchFamily="2" charset="2"/>
              <a:buChar char="Ø"/>
            </a:pPr>
            <a:r>
              <a:rPr lang="tr-TR" sz="2500" b="1" dirty="0">
                <a:solidFill>
                  <a:schemeClr val="tx1"/>
                </a:solidFill>
              </a:rPr>
              <a:t>BABASINDAN VE DEDESİNDEN ALDIĞI EĞİTİM ÜZERE OLMAMASI </a:t>
            </a:r>
          </a:p>
          <a:p>
            <a:pPr marL="285750" indent="-285750">
              <a:buFont typeface="Wingdings" panose="05000000000000000000" pitchFamily="2" charset="2"/>
              <a:buChar char="Ø"/>
            </a:pPr>
            <a:r>
              <a:rPr lang="tr-TR" sz="2500" b="1" dirty="0">
                <a:solidFill>
                  <a:schemeClr val="tx1"/>
                </a:solidFill>
              </a:rPr>
              <a:t>AMCASININ İMANSIZ ÖLMESİ </a:t>
            </a:r>
          </a:p>
          <a:p>
            <a:pPr marL="285750" indent="-285750">
              <a:buFont typeface="Wingdings" panose="05000000000000000000" pitchFamily="2" charset="2"/>
              <a:buChar char="Ø"/>
            </a:pPr>
            <a:r>
              <a:rPr lang="tr-TR" sz="2500" b="1" dirty="0">
                <a:solidFill>
                  <a:schemeClr val="tx1"/>
                </a:solidFill>
              </a:rPr>
              <a:t>ALLAHIN HİMAYESİNDE BÜYÜMESİ, NEFSİ MALA VE MEVKİYE MEYLETMESİN</a:t>
            </a:r>
          </a:p>
          <a:p>
            <a:pPr marL="285750" indent="-285750">
              <a:buFont typeface="Wingdings" panose="05000000000000000000" pitchFamily="2" charset="2"/>
              <a:buChar char="Ø"/>
            </a:pPr>
            <a:r>
              <a:rPr lang="tr-TR" sz="2500" b="1" i="0" dirty="0">
                <a:solidFill>
                  <a:schemeClr val="tx1"/>
                </a:solidFill>
                <a:effectLst/>
              </a:rPr>
              <a:t>daha çok koruma </a:t>
            </a:r>
            <a:r>
              <a:rPr lang="tr-TR" sz="2500" b="1" dirty="0">
                <a:solidFill>
                  <a:schemeClr val="tx1"/>
                </a:solidFill>
              </a:rPr>
              <a:t>hisleriyle yetişsin yetimlerin, himayeye muhtaçların yaşadığı halleri ya­şamıştır ki zayıf kesimlerin hallerini daha iyi bilsin ve ezilen, itilen geniş halk tabakalarını DAHA İYİ ANLASIN</a:t>
            </a:r>
          </a:p>
        </p:txBody>
      </p:sp>
    </p:spTree>
    <p:extLst>
      <p:ext uri="{BB962C8B-B14F-4D97-AF65-F5344CB8AC3E}">
        <p14:creationId xmlns:p14="http://schemas.microsoft.com/office/powerpoint/2010/main" val="26561499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B5E92B-702C-4027-AFA1-CEC766221A54}"/>
              </a:ext>
            </a:extLst>
          </p:cNvPr>
          <p:cNvSpPr>
            <a:spLocks noGrp="1"/>
          </p:cNvSpPr>
          <p:nvPr>
            <p:ph type="title"/>
          </p:nvPr>
        </p:nvSpPr>
        <p:spPr>
          <a:xfrm>
            <a:off x="253217" y="239151"/>
            <a:ext cx="11591779" cy="1180076"/>
          </a:xfrm>
        </p:spPr>
        <p:txBody>
          <a:bodyPr/>
          <a:lstStyle/>
          <a:p>
            <a:pPr algn="ctr"/>
            <a:r>
              <a:rPr lang="tr-TR" b="1" u="sng" dirty="0">
                <a:solidFill>
                  <a:srgbClr val="002060"/>
                </a:solidFill>
              </a:rPr>
              <a:t>HZ PEYGAMBERİN 12 YAŞINDAN 38 YAŞINA KADAR OLAN HAYATI</a:t>
            </a:r>
          </a:p>
        </p:txBody>
      </p:sp>
      <p:sp>
        <p:nvSpPr>
          <p:cNvPr id="3" name="Metin Yer Tutucusu 2">
            <a:extLst>
              <a:ext uri="{FF2B5EF4-FFF2-40B4-BE49-F238E27FC236}">
                <a16:creationId xmlns:a16="http://schemas.microsoft.com/office/drawing/2014/main" id="{85C9B398-5B97-4DD4-8539-BA173B3DCD09}"/>
              </a:ext>
            </a:extLst>
          </p:cNvPr>
          <p:cNvSpPr>
            <a:spLocks noGrp="1"/>
          </p:cNvSpPr>
          <p:nvPr>
            <p:ph type="body" idx="1"/>
          </p:nvPr>
        </p:nvSpPr>
        <p:spPr>
          <a:xfrm>
            <a:off x="464234" y="1589649"/>
            <a:ext cx="11380762" cy="4783016"/>
          </a:xfrm>
        </p:spPr>
        <p:txBody>
          <a:bodyPr>
            <a:normAutofit/>
          </a:bodyPr>
          <a:lstStyle/>
          <a:p>
            <a:pPr marL="514350" indent="-514350">
              <a:buFont typeface="+mj-lt"/>
              <a:buAutoNum type="arabicPeriod"/>
            </a:pPr>
            <a:r>
              <a:rPr lang="tr-TR" sz="3000" b="1" dirty="0"/>
              <a:t>AMCASIYLA ŞAMA GİDİŞİ</a:t>
            </a:r>
          </a:p>
          <a:p>
            <a:pPr marL="514350" indent="-514350">
              <a:buFont typeface="+mj-lt"/>
              <a:buAutoNum type="arabicPeriod"/>
            </a:pPr>
            <a:r>
              <a:rPr lang="tr-TR" sz="3000" b="1" dirty="0"/>
              <a:t>RAHİP BAHİRANIN MÜŞAHEDE VE TESBİTİ</a:t>
            </a:r>
          </a:p>
          <a:p>
            <a:pPr marL="514350" indent="-514350">
              <a:buFont typeface="+mj-lt"/>
              <a:buAutoNum type="arabicPeriod"/>
            </a:pPr>
            <a:r>
              <a:rPr lang="tr-TR" sz="3000" b="1" dirty="0"/>
              <a:t>RAHİP BAHİRANIN EBU TALİPLE GÖRÜŞMESİ</a:t>
            </a:r>
          </a:p>
          <a:p>
            <a:pPr marL="514350" indent="-514350">
              <a:buFont typeface="+mj-lt"/>
              <a:buAutoNum type="arabicPeriod"/>
            </a:pPr>
            <a:r>
              <a:rPr lang="tr-TR" sz="3000" b="1" dirty="0"/>
              <a:t>HZ PEYGAMBERİN CAHİLİYE DÖNEME KÖTÜLÜKLERİNDEN UZAK KALIŞI (HİKMETLERİ. . .)</a:t>
            </a:r>
          </a:p>
          <a:p>
            <a:pPr marL="514350" indent="-514350">
              <a:buFont typeface="+mj-lt"/>
              <a:buAutoNum type="arabicPeriod"/>
            </a:pPr>
            <a:r>
              <a:rPr lang="tr-TR" sz="3000" b="1" dirty="0"/>
              <a:t>HZ PEYGAMBERİN HILFU’L-FUDUL CEMİYETİNİN KURUCULARI ARASINDA YER ALMASI</a:t>
            </a:r>
          </a:p>
          <a:p>
            <a:endParaRPr lang="tr-TR" sz="3000" b="1" dirty="0"/>
          </a:p>
        </p:txBody>
      </p:sp>
    </p:spTree>
    <p:extLst>
      <p:ext uri="{BB962C8B-B14F-4D97-AF65-F5344CB8AC3E}">
        <p14:creationId xmlns:p14="http://schemas.microsoft.com/office/powerpoint/2010/main" val="27948322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350E95D4-5AB8-4AB8-9222-ACCCD99FEF49}"/>
              </a:ext>
            </a:extLst>
          </p:cNvPr>
          <p:cNvSpPr>
            <a:spLocks noGrp="1"/>
          </p:cNvSpPr>
          <p:nvPr>
            <p:ph type="body" idx="1"/>
          </p:nvPr>
        </p:nvSpPr>
        <p:spPr>
          <a:xfrm>
            <a:off x="478301" y="464234"/>
            <a:ext cx="11366695" cy="6077242"/>
          </a:xfrm>
        </p:spPr>
        <p:txBody>
          <a:bodyPr>
            <a:normAutofit fontScale="92500"/>
          </a:bodyPr>
          <a:lstStyle/>
          <a:p>
            <a:pPr marL="514350" indent="-514350">
              <a:buAutoNum type="arabicPeriod" startAt="6"/>
            </a:pPr>
            <a:r>
              <a:rPr lang="tr-TR" sz="3000" b="1" dirty="0"/>
              <a:t>HZ PEYGAMBERİN ŞAMA İKİNCİ GİDİŞİ HZ HATİCENİN VE TESPİTLERİ KÖLE MEYSERENİN HZ PEYGAMBER ÜZERİNDEKİ GÖZLEMİ</a:t>
            </a:r>
          </a:p>
          <a:p>
            <a:pPr marL="514350" indent="-514350">
              <a:buAutoNum type="arabicPeriod" startAt="6"/>
            </a:pPr>
            <a:r>
              <a:rPr lang="tr-TR" sz="3000" b="1" dirty="0"/>
              <a:t>RAHİP NASTURANIN MEYSEREYLE GÖRÜŞMESİ</a:t>
            </a:r>
          </a:p>
          <a:p>
            <a:pPr marL="514350" indent="-514350">
              <a:buAutoNum type="arabicPeriod" startAt="6"/>
            </a:pPr>
            <a:r>
              <a:rPr lang="tr-TR" sz="3000" b="1" dirty="0"/>
              <a:t>HZ HATİCENİN HZ PEYGAMBERİN ÜSTÜNDE BULUTLARI GÖRMESİ </a:t>
            </a:r>
          </a:p>
          <a:p>
            <a:pPr marL="514350" indent="-514350">
              <a:buAutoNum type="arabicPeriod" startAt="6"/>
            </a:pPr>
            <a:r>
              <a:rPr lang="tr-TR" sz="3000" b="1" dirty="0"/>
              <a:t>HZ HATİCENİN KÖLE MEYSEREYLE GÖRÜŞÜP HZ PEYGAMBERE KARŞI HAYRANLIĞININ ARTMASI</a:t>
            </a:r>
          </a:p>
          <a:p>
            <a:pPr marL="514350" indent="-514350">
              <a:buAutoNum type="arabicPeriod" startAt="6"/>
            </a:pPr>
            <a:r>
              <a:rPr lang="tr-TR" sz="3000" b="1" dirty="0"/>
              <a:t>HZ HATİCENİN VARAKA BİN NEVFEL İLE GÖRÜŞÜP İZLENİMLERİNİ VE DUYUMLARINI VARAKA ANLATMASI </a:t>
            </a:r>
          </a:p>
          <a:p>
            <a:pPr marL="514350" indent="-514350">
              <a:buAutoNum type="arabicPeriod" startAt="6"/>
            </a:pPr>
            <a:r>
              <a:rPr lang="tr-TR" sz="3000" b="1" dirty="0"/>
              <a:t>VARAKANIN MUHAMMEDİN PEYGAMBER OLACAĞINI SÖYLEMESİ</a:t>
            </a:r>
          </a:p>
        </p:txBody>
      </p:sp>
    </p:spTree>
    <p:extLst>
      <p:ext uri="{BB962C8B-B14F-4D97-AF65-F5344CB8AC3E}">
        <p14:creationId xmlns:p14="http://schemas.microsoft.com/office/powerpoint/2010/main" val="24018062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9EC4FF41-F675-4C26-9263-1C440CFC6DA4}"/>
              </a:ext>
            </a:extLst>
          </p:cNvPr>
          <p:cNvSpPr>
            <a:spLocks noGrp="1"/>
          </p:cNvSpPr>
          <p:nvPr>
            <p:ph type="body" idx="1"/>
          </p:nvPr>
        </p:nvSpPr>
        <p:spPr>
          <a:xfrm>
            <a:off x="365760" y="801858"/>
            <a:ext cx="11535508" cy="5359791"/>
          </a:xfrm>
        </p:spPr>
        <p:txBody>
          <a:bodyPr>
            <a:normAutofit/>
          </a:bodyPr>
          <a:lstStyle/>
          <a:p>
            <a:pPr marL="514350" indent="-514350">
              <a:buAutoNum type="arabicPeriod" startAt="12"/>
            </a:pPr>
            <a:r>
              <a:rPr lang="tr-TR" sz="3000" b="1" dirty="0"/>
              <a:t> HZ HATİCENİN HZ PEYGAMBERE EVLENME TEKLİFİNDE BULUNMASI</a:t>
            </a:r>
          </a:p>
          <a:p>
            <a:pPr marL="514350" indent="-514350">
              <a:buAutoNum type="arabicPeriod" startAt="12"/>
            </a:pPr>
            <a:r>
              <a:rPr lang="tr-TR" sz="3000" b="1" dirty="0"/>
              <a:t> DÜĞÜN MERASİ</a:t>
            </a:r>
          </a:p>
          <a:p>
            <a:pPr marL="514350" indent="-514350">
              <a:buAutoNum type="arabicPeriod" startAt="12"/>
            </a:pPr>
            <a:r>
              <a:rPr lang="tr-TR" sz="3000" b="1" dirty="0"/>
              <a:t> HZ PEYGAMBERİN ZEYD BİN HARİSEYİ EVLATLIK EDİNMESİ</a:t>
            </a:r>
          </a:p>
          <a:p>
            <a:pPr marL="514350" indent="-514350">
              <a:buAutoNum type="arabicPeriod" startAt="12"/>
            </a:pPr>
            <a:r>
              <a:rPr lang="tr-TR" sz="3000" b="1" dirty="0"/>
              <a:t>KABENİN YENİDEN İNŞA EDİLMESİ</a:t>
            </a:r>
          </a:p>
          <a:p>
            <a:pPr marL="514350" indent="-514350">
              <a:buAutoNum type="arabicPeriod" startAt="12"/>
            </a:pPr>
            <a:r>
              <a:rPr lang="tr-TR" sz="3000" b="1" dirty="0"/>
              <a:t>HZ PEYGAMBERİN HAKEMLİĞİ (HİKMETLERİ)</a:t>
            </a:r>
          </a:p>
          <a:p>
            <a:pPr marL="514350" indent="-514350">
              <a:buAutoNum type="arabicPeriod" startAt="12"/>
            </a:pPr>
            <a:r>
              <a:rPr lang="tr-TR" sz="3000" b="1" dirty="0"/>
              <a:t>HZ PEYGAMBERİN YANINA HZ ALİYİ ALMASI</a:t>
            </a:r>
          </a:p>
        </p:txBody>
      </p:sp>
    </p:spTree>
    <p:extLst>
      <p:ext uri="{BB962C8B-B14F-4D97-AF65-F5344CB8AC3E}">
        <p14:creationId xmlns:p14="http://schemas.microsoft.com/office/powerpoint/2010/main" val="23986841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F2609E-8121-4583-8517-8BD7943FB874}"/>
              </a:ext>
            </a:extLst>
          </p:cNvPr>
          <p:cNvSpPr>
            <a:spLocks noGrp="1"/>
          </p:cNvSpPr>
          <p:nvPr>
            <p:ph type="title"/>
          </p:nvPr>
        </p:nvSpPr>
        <p:spPr>
          <a:xfrm>
            <a:off x="1141413" y="0"/>
            <a:ext cx="9905998" cy="4026090"/>
          </a:xfrm>
        </p:spPr>
        <p:txBody>
          <a:bodyPr>
            <a:normAutofit/>
          </a:bodyPr>
          <a:lstStyle/>
          <a:p>
            <a:pPr algn="ctr"/>
            <a:r>
              <a:rPr lang="tr-TR" sz="4000" b="1" u="sng" dirty="0">
                <a:solidFill>
                  <a:srgbClr val="002060"/>
                </a:solidFill>
              </a:rPr>
              <a:t>Hz peygambere ilk vahiy gelmeden önceki durum</a:t>
            </a:r>
          </a:p>
        </p:txBody>
      </p:sp>
      <p:sp>
        <p:nvSpPr>
          <p:cNvPr id="3" name="Ok: Aşağı 2">
            <a:extLst>
              <a:ext uri="{FF2B5EF4-FFF2-40B4-BE49-F238E27FC236}">
                <a16:creationId xmlns:a16="http://schemas.microsoft.com/office/drawing/2014/main" id="{F6276599-3BD5-463B-9407-F22CD1016B29}"/>
              </a:ext>
            </a:extLst>
          </p:cNvPr>
          <p:cNvSpPr/>
          <p:nvPr/>
        </p:nvSpPr>
        <p:spPr>
          <a:xfrm>
            <a:off x="5391552" y="3145810"/>
            <a:ext cx="1405720" cy="2306472"/>
          </a:xfrm>
          <a:prstGeom prst="downArrow">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endParaRPr lang="tr-TR" b="1">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139855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id="{6C1B1605-3F24-4F5E-B1F9-6671926CFA5B}"/>
              </a:ext>
            </a:extLst>
          </p:cNvPr>
          <p:cNvGraphicFramePr/>
          <p:nvPr>
            <p:extLst>
              <p:ext uri="{D42A27DB-BD31-4B8C-83A1-F6EECF244321}">
                <p14:modId xmlns:p14="http://schemas.microsoft.com/office/powerpoint/2010/main" val="1256681668"/>
              </p:ext>
            </p:extLst>
          </p:nvPr>
        </p:nvGraphicFramePr>
        <p:xfrm>
          <a:off x="122830" y="136478"/>
          <a:ext cx="11900848" cy="6578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86268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a:extLst>
              <a:ext uri="{FF2B5EF4-FFF2-40B4-BE49-F238E27FC236}">
                <a16:creationId xmlns:a16="http://schemas.microsoft.com/office/drawing/2014/main" id="{D78D591E-15DF-48A8-A71B-469D884B8294}"/>
              </a:ext>
            </a:extLst>
          </p:cNvPr>
          <p:cNvGraphicFramePr/>
          <p:nvPr>
            <p:extLst>
              <p:ext uri="{D42A27DB-BD31-4B8C-83A1-F6EECF244321}">
                <p14:modId xmlns:p14="http://schemas.microsoft.com/office/powerpoint/2010/main" val="390574366"/>
              </p:ext>
            </p:extLst>
          </p:nvPr>
        </p:nvGraphicFramePr>
        <p:xfrm>
          <a:off x="1577714" y="0"/>
          <a:ext cx="942881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yagram 8">
            <a:extLst>
              <a:ext uri="{FF2B5EF4-FFF2-40B4-BE49-F238E27FC236}">
                <a16:creationId xmlns:a16="http://schemas.microsoft.com/office/drawing/2014/main" id="{1281AAD1-444E-423A-BF43-A7AD330C5824}"/>
              </a:ext>
            </a:extLst>
          </p:cNvPr>
          <p:cNvGraphicFramePr/>
          <p:nvPr>
            <p:extLst>
              <p:ext uri="{D42A27DB-BD31-4B8C-83A1-F6EECF244321}">
                <p14:modId xmlns:p14="http://schemas.microsoft.com/office/powerpoint/2010/main" val="3252726855"/>
              </p:ext>
            </p:extLst>
          </p:nvPr>
        </p:nvGraphicFramePr>
        <p:xfrm>
          <a:off x="2219793" y="239844"/>
          <a:ext cx="8018490" cy="62508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4391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a:extLst>
              <a:ext uri="{FF2B5EF4-FFF2-40B4-BE49-F238E27FC236}">
                <a16:creationId xmlns:a16="http://schemas.microsoft.com/office/drawing/2014/main" id="{5F29A338-F782-4284-A966-4FD77CA76673}"/>
              </a:ext>
            </a:extLst>
          </p:cNvPr>
          <p:cNvGraphicFramePr/>
          <p:nvPr>
            <p:extLst>
              <p:ext uri="{D42A27DB-BD31-4B8C-83A1-F6EECF244321}">
                <p14:modId xmlns:p14="http://schemas.microsoft.com/office/powerpoint/2010/main" val="1975415073"/>
              </p:ext>
            </p:extLst>
          </p:nvPr>
        </p:nvGraphicFramePr>
        <p:xfrm>
          <a:off x="1649862" y="0"/>
          <a:ext cx="8804323" cy="5134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Dikdörtgen: Köşeleri Yuvarlatılmış 18">
            <a:extLst>
              <a:ext uri="{FF2B5EF4-FFF2-40B4-BE49-F238E27FC236}">
                <a16:creationId xmlns:a16="http://schemas.microsoft.com/office/drawing/2014/main" id="{ECBDA351-BF0B-4EE3-A45C-4F28EBF68C83}"/>
              </a:ext>
            </a:extLst>
          </p:cNvPr>
          <p:cNvSpPr/>
          <p:nvPr/>
        </p:nvSpPr>
        <p:spPr>
          <a:xfrm>
            <a:off x="1256534" y="5298196"/>
            <a:ext cx="1979038" cy="1256689"/>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20" name="Grup 19">
            <a:extLst>
              <a:ext uri="{FF2B5EF4-FFF2-40B4-BE49-F238E27FC236}">
                <a16:creationId xmlns:a16="http://schemas.microsoft.com/office/drawing/2014/main" id="{B346B983-68F0-4068-A354-2180A5C1027C}"/>
              </a:ext>
            </a:extLst>
          </p:cNvPr>
          <p:cNvGrpSpPr/>
          <p:nvPr/>
        </p:nvGrpSpPr>
        <p:grpSpPr>
          <a:xfrm>
            <a:off x="1516905" y="5520083"/>
            <a:ext cx="1979038" cy="1256689"/>
            <a:chOff x="1103764" y="3875393"/>
            <a:chExt cx="1979038" cy="1256689"/>
          </a:xfrm>
          <a:scene3d>
            <a:camera prst="orthographicFront"/>
            <a:lightRig rig="threePt" dir="t">
              <a:rot lat="0" lon="0" rev="7500000"/>
            </a:lightRig>
          </a:scene3d>
        </p:grpSpPr>
        <p:sp>
          <p:nvSpPr>
            <p:cNvPr id="21" name="Dikdörtgen: Köşeleri Yuvarlatılmış 20">
              <a:extLst>
                <a:ext uri="{FF2B5EF4-FFF2-40B4-BE49-F238E27FC236}">
                  <a16:creationId xmlns:a16="http://schemas.microsoft.com/office/drawing/2014/main" id="{4863CDE1-3755-4D54-9D2E-08DF43C8D42F}"/>
                </a:ext>
              </a:extLst>
            </p:cNvPr>
            <p:cNvSpPr/>
            <p:nvPr/>
          </p:nvSpPr>
          <p:spPr>
            <a:xfrm>
              <a:off x="1103764" y="3875393"/>
              <a:ext cx="1979038" cy="1256689"/>
            </a:xfrm>
            <a:prstGeom prst="roundRect">
              <a:avLst>
                <a:gd name="adj" fmla="val 10000"/>
              </a:avLst>
            </a:prstGeom>
            <a:sp3d z="152400" extrusionH="63500" prstMaterial="dkEdge">
              <a:bevelT w="125400" h="36350" prst="relaxedInset"/>
              <a:contourClr>
                <a:schemeClr val="bg1"/>
              </a:contourClr>
            </a:sp3d>
          </p:spPr>
          <p:style>
            <a:lnRef idx="1">
              <a:schemeClr val="dk1">
                <a:hueOff val="0"/>
                <a:satOff val="0"/>
                <a:lumOff val="0"/>
                <a:alphaOff val="0"/>
              </a:schemeClr>
            </a:lnRef>
            <a:fillRef idx="1">
              <a:schemeClr val="dk1">
                <a:alpha val="90000"/>
                <a:tint val="40000"/>
                <a:hueOff val="0"/>
                <a:satOff val="0"/>
                <a:lumOff val="0"/>
                <a:alphaOff val="0"/>
              </a:schemeClr>
            </a:fillRef>
            <a:effectRef idx="2">
              <a:schemeClr val="dk1">
                <a:alpha val="90000"/>
                <a:tint val="40000"/>
                <a:hueOff val="0"/>
                <a:satOff val="0"/>
                <a:lumOff val="0"/>
                <a:alphaOff val="0"/>
              </a:schemeClr>
            </a:effectRef>
            <a:fontRef idx="minor">
              <a:schemeClr val="dk1">
                <a:hueOff val="0"/>
                <a:satOff val="0"/>
                <a:lumOff val="0"/>
                <a:alphaOff val="0"/>
              </a:schemeClr>
            </a:fontRef>
          </p:style>
        </p:sp>
        <p:sp>
          <p:nvSpPr>
            <p:cNvPr id="22" name="Dikdörtgen: Köşeleri Yuvarlatılmış 4">
              <a:extLst>
                <a:ext uri="{FF2B5EF4-FFF2-40B4-BE49-F238E27FC236}">
                  <a16:creationId xmlns:a16="http://schemas.microsoft.com/office/drawing/2014/main" id="{E9C4DAF8-0740-4784-8CFA-E402BD277B0B}"/>
                </a:ext>
              </a:extLst>
            </p:cNvPr>
            <p:cNvSpPr txBox="1"/>
            <p:nvPr/>
          </p:nvSpPr>
          <p:spPr>
            <a:xfrm>
              <a:off x="1140571" y="3912200"/>
              <a:ext cx="1905424" cy="1183075"/>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tr-TR" sz="2400" b="1" dirty="0"/>
                <a:t>HARAMLARDAN UZAK KALMAK İSTEMESİ</a:t>
              </a:r>
              <a:endParaRPr lang="tr-TR" sz="2400" b="1" kern="1200" dirty="0"/>
            </a:p>
          </p:txBody>
        </p:sp>
      </p:grpSp>
      <p:sp>
        <p:nvSpPr>
          <p:cNvPr id="23" name="Dikdörtgen: Köşeleri Yuvarlatılmış 22">
            <a:extLst>
              <a:ext uri="{FF2B5EF4-FFF2-40B4-BE49-F238E27FC236}">
                <a16:creationId xmlns:a16="http://schemas.microsoft.com/office/drawing/2014/main" id="{101ECAE8-D481-4772-82A5-CA0302854612}"/>
              </a:ext>
            </a:extLst>
          </p:cNvPr>
          <p:cNvSpPr/>
          <p:nvPr/>
        </p:nvSpPr>
        <p:spPr>
          <a:xfrm>
            <a:off x="3806453" y="5318054"/>
            <a:ext cx="1979038" cy="1256689"/>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24" name="Grup 23">
            <a:extLst>
              <a:ext uri="{FF2B5EF4-FFF2-40B4-BE49-F238E27FC236}">
                <a16:creationId xmlns:a16="http://schemas.microsoft.com/office/drawing/2014/main" id="{614FCA49-84AD-4D3B-92EC-3C807A52A8E9}"/>
              </a:ext>
            </a:extLst>
          </p:cNvPr>
          <p:cNvGrpSpPr/>
          <p:nvPr/>
        </p:nvGrpSpPr>
        <p:grpSpPr>
          <a:xfrm>
            <a:off x="4098186" y="5546405"/>
            <a:ext cx="1979038" cy="1256689"/>
            <a:chOff x="1103764" y="3875393"/>
            <a:chExt cx="1979038" cy="1256689"/>
          </a:xfrm>
          <a:scene3d>
            <a:camera prst="orthographicFront"/>
            <a:lightRig rig="threePt" dir="t">
              <a:rot lat="0" lon="0" rev="7500000"/>
            </a:lightRig>
          </a:scene3d>
        </p:grpSpPr>
        <p:sp>
          <p:nvSpPr>
            <p:cNvPr id="25" name="Dikdörtgen: Köşeleri Yuvarlatılmış 24">
              <a:extLst>
                <a:ext uri="{FF2B5EF4-FFF2-40B4-BE49-F238E27FC236}">
                  <a16:creationId xmlns:a16="http://schemas.microsoft.com/office/drawing/2014/main" id="{97DA7119-24CB-4502-8C29-590C878AB1B8}"/>
                </a:ext>
              </a:extLst>
            </p:cNvPr>
            <p:cNvSpPr/>
            <p:nvPr/>
          </p:nvSpPr>
          <p:spPr>
            <a:xfrm>
              <a:off x="1103764" y="3875393"/>
              <a:ext cx="1979038" cy="1256689"/>
            </a:xfrm>
            <a:prstGeom prst="roundRect">
              <a:avLst>
                <a:gd name="adj" fmla="val 10000"/>
              </a:avLst>
            </a:prstGeom>
            <a:sp3d z="152400" extrusionH="63500" prstMaterial="dkEdge">
              <a:bevelT w="125400" h="36350" prst="relaxedInset"/>
              <a:contourClr>
                <a:schemeClr val="bg1"/>
              </a:contourClr>
            </a:sp3d>
          </p:spPr>
          <p:style>
            <a:lnRef idx="1">
              <a:schemeClr val="dk1">
                <a:hueOff val="0"/>
                <a:satOff val="0"/>
                <a:lumOff val="0"/>
                <a:alphaOff val="0"/>
              </a:schemeClr>
            </a:lnRef>
            <a:fillRef idx="1">
              <a:schemeClr val="dk1">
                <a:alpha val="90000"/>
                <a:tint val="40000"/>
                <a:hueOff val="0"/>
                <a:satOff val="0"/>
                <a:lumOff val="0"/>
                <a:alphaOff val="0"/>
              </a:schemeClr>
            </a:fillRef>
            <a:effectRef idx="2">
              <a:schemeClr val="dk1">
                <a:alpha val="90000"/>
                <a:tint val="40000"/>
                <a:hueOff val="0"/>
                <a:satOff val="0"/>
                <a:lumOff val="0"/>
                <a:alphaOff val="0"/>
              </a:schemeClr>
            </a:effectRef>
            <a:fontRef idx="minor">
              <a:schemeClr val="dk1">
                <a:hueOff val="0"/>
                <a:satOff val="0"/>
                <a:lumOff val="0"/>
                <a:alphaOff val="0"/>
              </a:schemeClr>
            </a:fontRef>
          </p:style>
        </p:sp>
        <p:sp>
          <p:nvSpPr>
            <p:cNvPr id="26" name="Dikdörtgen: Köşeleri Yuvarlatılmış 4">
              <a:extLst>
                <a:ext uri="{FF2B5EF4-FFF2-40B4-BE49-F238E27FC236}">
                  <a16:creationId xmlns:a16="http://schemas.microsoft.com/office/drawing/2014/main" id="{3C42B5C6-BF51-4FCD-8940-009CCC3D6D56}"/>
                </a:ext>
              </a:extLst>
            </p:cNvPr>
            <p:cNvSpPr txBox="1"/>
            <p:nvPr/>
          </p:nvSpPr>
          <p:spPr>
            <a:xfrm>
              <a:off x="1140571" y="3912200"/>
              <a:ext cx="1905424" cy="1183075"/>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tr-TR" sz="2500" b="1" kern="1200" dirty="0"/>
                <a:t>HUZURLU BİR ORTAM ARAMASI</a:t>
              </a:r>
            </a:p>
          </p:txBody>
        </p:sp>
      </p:grpSp>
      <p:sp>
        <p:nvSpPr>
          <p:cNvPr id="27" name="Dikdörtgen: Köşeleri Yuvarlatılmış 26">
            <a:extLst>
              <a:ext uri="{FF2B5EF4-FFF2-40B4-BE49-F238E27FC236}">
                <a16:creationId xmlns:a16="http://schemas.microsoft.com/office/drawing/2014/main" id="{720F3D1B-4746-49C5-9FAC-E14BD9A7EAFD}"/>
              </a:ext>
            </a:extLst>
          </p:cNvPr>
          <p:cNvSpPr/>
          <p:nvPr/>
        </p:nvSpPr>
        <p:spPr>
          <a:xfrm>
            <a:off x="6406511" y="5298196"/>
            <a:ext cx="1979038" cy="1256689"/>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28" name="Grup 27">
            <a:extLst>
              <a:ext uri="{FF2B5EF4-FFF2-40B4-BE49-F238E27FC236}">
                <a16:creationId xmlns:a16="http://schemas.microsoft.com/office/drawing/2014/main" id="{346D0921-5581-4840-972B-97AE041F162D}"/>
              </a:ext>
            </a:extLst>
          </p:cNvPr>
          <p:cNvGrpSpPr/>
          <p:nvPr/>
        </p:nvGrpSpPr>
        <p:grpSpPr>
          <a:xfrm>
            <a:off x="6735798" y="5520083"/>
            <a:ext cx="1979038" cy="1256689"/>
            <a:chOff x="1103764" y="3875393"/>
            <a:chExt cx="1979038" cy="1256689"/>
          </a:xfrm>
          <a:scene3d>
            <a:camera prst="orthographicFront"/>
            <a:lightRig rig="threePt" dir="t">
              <a:rot lat="0" lon="0" rev="7500000"/>
            </a:lightRig>
          </a:scene3d>
        </p:grpSpPr>
        <p:sp>
          <p:nvSpPr>
            <p:cNvPr id="29" name="Dikdörtgen: Köşeleri Yuvarlatılmış 28">
              <a:extLst>
                <a:ext uri="{FF2B5EF4-FFF2-40B4-BE49-F238E27FC236}">
                  <a16:creationId xmlns:a16="http://schemas.microsoft.com/office/drawing/2014/main" id="{5270F7AA-A54A-46F8-844F-B05D6D3399DD}"/>
                </a:ext>
              </a:extLst>
            </p:cNvPr>
            <p:cNvSpPr/>
            <p:nvPr/>
          </p:nvSpPr>
          <p:spPr>
            <a:xfrm>
              <a:off x="1103764" y="3875393"/>
              <a:ext cx="1979038" cy="1256689"/>
            </a:xfrm>
            <a:prstGeom prst="roundRect">
              <a:avLst>
                <a:gd name="adj" fmla="val 10000"/>
              </a:avLst>
            </a:prstGeom>
            <a:sp3d z="152400" extrusionH="63500" prstMaterial="dkEdge">
              <a:bevelT w="125400" h="36350" prst="relaxedInset"/>
              <a:contourClr>
                <a:schemeClr val="bg1"/>
              </a:contourClr>
            </a:sp3d>
          </p:spPr>
          <p:style>
            <a:lnRef idx="1">
              <a:schemeClr val="dk1">
                <a:hueOff val="0"/>
                <a:satOff val="0"/>
                <a:lumOff val="0"/>
                <a:alphaOff val="0"/>
              </a:schemeClr>
            </a:lnRef>
            <a:fillRef idx="1">
              <a:schemeClr val="dk1">
                <a:alpha val="90000"/>
                <a:tint val="40000"/>
                <a:hueOff val="0"/>
                <a:satOff val="0"/>
                <a:lumOff val="0"/>
                <a:alphaOff val="0"/>
              </a:schemeClr>
            </a:fillRef>
            <a:effectRef idx="2">
              <a:schemeClr val="dk1">
                <a:alpha val="90000"/>
                <a:tint val="40000"/>
                <a:hueOff val="0"/>
                <a:satOff val="0"/>
                <a:lumOff val="0"/>
                <a:alphaOff val="0"/>
              </a:schemeClr>
            </a:effectRef>
            <a:fontRef idx="minor">
              <a:schemeClr val="dk1">
                <a:hueOff val="0"/>
                <a:satOff val="0"/>
                <a:lumOff val="0"/>
                <a:alphaOff val="0"/>
              </a:schemeClr>
            </a:fontRef>
          </p:style>
        </p:sp>
        <p:sp>
          <p:nvSpPr>
            <p:cNvPr id="30" name="Dikdörtgen: Köşeleri Yuvarlatılmış 4">
              <a:extLst>
                <a:ext uri="{FF2B5EF4-FFF2-40B4-BE49-F238E27FC236}">
                  <a16:creationId xmlns:a16="http://schemas.microsoft.com/office/drawing/2014/main" id="{08488B5E-241F-4F51-A694-59B3D97C588B}"/>
                </a:ext>
              </a:extLst>
            </p:cNvPr>
            <p:cNvSpPr txBox="1"/>
            <p:nvPr/>
          </p:nvSpPr>
          <p:spPr>
            <a:xfrm>
              <a:off x="1140571" y="3912200"/>
              <a:ext cx="1905424" cy="1183075"/>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tr-TR" sz="2400" b="1" kern="1200" dirty="0"/>
                <a:t>ALLAHLA BAŞBAŞA KALMAK İSTEMESİ</a:t>
              </a:r>
            </a:p>
          </p:txBody>
        </p:sp>
      </p:grpSp>
      <p:sp>
        <p:nvSpPr>
          <p:cNvPr id="31" name="Dikdörtgen: Köşeleri Yuvarlatılmış 30">
            <a:extLst>
              <a:ext uri="{FF2B5EF4-FFF2-40B4-BE49-F238E27FC236}">
                <a16:creationId xmlns:a16="http://schemas.microsoft.com/office/drawing/2014/main" id="{AB909E66-87D7-4C6B-AB82-3C55682D687B}"/>
              </a:ext>
            </a:extLst>
          </p:cNvPr>
          <p:cNvSpPr/>
          <p:nvPr/>
        </p:nvSpPr>
        <p:spPr>
          <a:xfrm>
            <a:off x="8955678" y="5318054"/>
            <a:ext cx="1979038" cy="1256689"/>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32" name="Grup 31">
            <a:extLst>
              <a:ext uri="{FF2B5EF4-FFF2-40B4-BE49-F238E27FC236}">
                <a16:creationId xmlns:a16="http://schemas.microsoft.com/office/drawing/2014/main" id="{E7A7EAE9-B52E-4AC5-AB9A-97CEF92C3ECF}"/>
              </a:ext>
            </a:extLst>
          </p:cNvPr>
          <p:cNvGrpSpPr/>
          <p:nvPr/>
        </p:nvGrpSpPr>
        <p:grpSpPr>
          <a:xfrm>
            <a:off x="9284965" y="5546405"/>
            <a:ext cx="1979038" cy="1256689"/>
            <a:chOff x="1103764" y="3875393"/>
            <a:chExt cx="1979038" cy="1256689"/>
          </a:xfrm>
          <a:scene3d>
            <a:camera prst="orthographicFront"/>
            <a:lightRig rig="threePt" dir="t">
              <a:rot lat="0" lon="0" rev="7500000"/>
            </a:lightRig>
          </a:scene3d>
        </p:grpSpPr>
        <p:sp>
          <p:nvSpPr>
            <p:cNvPr id="33" name="Dikdörtgen: Köşeleri Yuvarlatılmış 32">
              <a:extLst>
                <a:ext uri="{FF2B5EF4-FFF2-40B4-BE49-F238E27FC236}">
                  <a16:creationId xmlns:a16="http://schemas.microsoft.com/office/drawing/2014/main" id="{177C8E86-B0DC-4FC8-B75A-DA7DCFA06B38}"/>
                </a:ext>
              </a:extLst>
            </p:cNvPr>
            <p:cNvSpPr/>
            <p:nvPr/>
          </p:nvSpPr>
          <p:spPr>
            <a:xfrm>
              <a:off x="1103764" y="3875393"/>
              <a:ext cx="1979038" cy="1256689"/>
            </a:xfrm>
            <a:prstGeom prst="roundRect">
              <a:avLst>
                <a:gd name="adj" fmla="val 10000"/>
              </a:avLst>
            </a:prstGeom>
            <a:sp3d z="152400" extrusionH="63500" prstMaterial="dkEdge">
              <a:bevelT w="125400" h="36350" prst="relaxedInset"/>
              <a:contourClr>
                <a:schemeClr val="bg1"/>
              </a:contourClr>
            </a:sp3d>
          </p:spPr>
          <p:style>
            <a:lnRef idx="1">
              <a:schemeClr val="dk1">
                <a:hueOff val="0"/>
                <a:satOff val="0"/>
                <a:lumOff val="0"/>
                <a:alphaOff val="0"/>
              </a:schemeClr>
            </a:lnRef>
            <a:fillRef idx="1">
              <a:schemeClr val="dk1">
                <a:alpha val="90000"/>
                <a:tint val="40000"/>
                <a:hueOff val="0"/>
                <a:satOff val="0"/>
                <a:lumOff val="0"/>
                <a:alphaOff val="0"/>
              </a:schemeClr>
            </a:fillRef>
            <a:effectRef idx="2">
              <a:schemeClr val="dk1">
                <a:alpha val="90000"/>
                <a:tint val="40000"/>
                <a:hueOff val="0"/>
                <a:satOff val="0"/>
                <a:lumOff val="0"/>
                <a:alphaOff val="0"/>
              </a:schemeClr>
            </a:effectRef>
            <a:fontRef idx="minor">
              <a:schemeClr val="dk1">
                <a:hueOff val="0"/>
                <a:satOff val="0"/>
                <a:lumOff val="0"/>
                <a:alphaOff val="0"/>
              </a:schemeClr>
            </a:fontRef>
          </p:style>
        </p:sp>
        <p:sp>
          <p:nvSpPr>
            <p:cNvPr id="34" name="Dikdörtgen: Köşeleri Yuvarlatılmış 4">
              <a:extLst>
                <a:ext uri="{FF2B5EF4-FFF2-40B4-BE49-F238E27FC236}">
                  <a16:creationId xmlns:a16="http://schemas.microsoft.com/office/drawing/2014/main" id="{C378CFC9-DD77-401D-8ED7-0D1B6085DBB4}"/>
                </a:ext>
              </a:extLst>
            </p:cNvPr>
            <p:cNvSpPr txBox="1"/>
            <p:nvPr/>
          </p:nvSpPr>
          <p:spPr>
            <a:xfrm>
              <a:off x="1140571" y="3912200"/>
              <a:ext cx="1905424" cy="1183075"/>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tr-TR" sz="2400" b="1" dirty="0"/>
                <a:t>ŞİRKE GİRİLMEYEN MEKAN ARAMASI</a:t>
              </a:r>
              <a:endParaRPr lang="tr-TR" sz="2400" b="1" kern="1200" dirty="0"/>
            </a:p>
          </p:txBody>
        </p:sp>
      </p:grpSp>
      <p:sp>
        <p:nvSpPr>
          <p:cNvPr id="2" name="Oval 1">
            <a:extLst>
              <a:ext uri="{FF2B5EF4-FFF2-40B4-BE49-F238E27FC236}">
                <a16:creationId xmlns:a16="http://schemas.microsoft.com/office/drawing/2014/main" id="{4541D66D-7DF2-4A1C-A0B0-87C075AB13AC}"/>
              </a:ext>
            </a:extLst>
          </p:cNvPr>
          <p:cNvSpPr/>
          <p:nvPr/>
        </p:nvSpPr>
        <p:spPr>
          <a:xfrm rot="19993220">
            <a:off x="-62581" y="170888"/>
            <a:ext cx="2881779" cy="172104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200" dirty="0"/>
              <a:t>HZ PEYGAMBER HİRADA NE YAPIYORDU</a:t>
            </a:r>
          </a:p>
        </p:txBody>
      </p:sp>
    </p:spTree>
    <p:extLst>
      <p:ext uri="{BB962C8B-B14F-4D97-AF65-F5344CB8AC3E}">
        <p14:creationId xmlns:p14="http://schemas.microsoft.com/office/powerpoint/2010/main" val="31560174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5F0793-6668-4B34-91D5-FE8EE47ACE20}"/>
              </a:ext>
            </a:extLst>
          </p:cNvPr>
          <p:cNvSpPr>
            <a:spLocks noGrp="1"/>
          </p:cNvSpPr>
          <p:nvPr>
            <p:ph type="title"/>
          </p:nvPr>
        </p:nvSpPr>
        <p:spPr>
          <a:xfrm>
            <a:off x="1143000" y="109183"/>
            <a:ext cx="9906000" cy="818865"/>
          </a:xfrm>
        </p:spPr>
        <p:txBody>
          <a:bodyPr>
            <a:normAutofit/>
          </a:bodyPr>
          <a:lstStyle/>
          <a:p>
            <a:pPr algn="ctr"/>
            <a:r>
              <a:rPr lang="tr-TR" sz="4500" b="1" u="sng" dirty="0">
                <a:solidFill>
                  <a:srgbClr val="002060"/>
                </a:solidFill>
              </a:rPr>
              <a:t>*UZLETİN İSLAM DAVASINDAKİ YERİ</a:t>
            </a:r>
          </a:p>
        </p:txBody>
      </p:sp>
      <p:sp>
        <p:nvSpPr>
          <p:cNvPr id="3" name="Metin Yer Tutucusu 2">
            <a:extLst>
              <a:ext uri="{FF2B5EF4-FFF2-40B4-BE49-F238E27FC236}">
                <a16:creationId xmlns:a16="http://schemas.microsoft.com/office/drawing/2014/main" id="{B5C508E0-74E6-40F9-BA17-231CCFA204B7}"/>
              </a:ext>
            </a:extLst>
          </p:cNvPr>
          <p:cNvSpPr>
            <a:spLocks noGrp="1"/>
          </p:cNvSpPr>
          <p:nvPr>
            <p:ph type="body" idx="1"/>
          </p:nvPr>
        </p:nvSpPr>
        <p:spPr>
          <a:xfrm>
            <a:off x="213815" y="1078173"/>
            <a:ext cx="11764370" cy="5567127"/>
          </a:xfrm>
        </p:spPr>
        <p:txBody>
          <a:bodyPr>
            <a:normAutofit/>
          </a:bodyPr>
          <a:lstStyle/>
          <a:p>
            <a:pPr marL="457200" indent="-457200">
              <a:buFont typeface="Wingdings" panose="05000000000000000000" pitchFamily="2" charset="2"/>
              <a:buChar char="Ø"/>
            </a:pPr>
            <a:r>
              <a:rPr lang="tr-TR" sz="3000" b="1" dirty="0">
                <a:solidFill>
                  <a:schemeClr val="tx1"/>
                </a:solidFill>
              </a:rPr>
              <a:t>HZ PEYGAMBERİN PEYGAMBERLİĞİNİN HEMEN ÖNCESİNDE ZUHUR EDEN UZLETTE BÜYÜK BİR MANA VARDIR (RAMAZAN EL BUTİ)</a:t>
            </a:r>
          </a:p>
          <a:p>
            <a:pPr marL="457200" indent="-457200">
              <a:buFont typeface="Wingdings" panose="05000000000000000000" pitchFamily="2" charset="2"/>
              <a:buChar char="Ø"/>
            </a:pPr>
            <a:r>
              <a:rPr lang="tr-TR" sz="3000" b="1" dirty="0">
                <a:solidFill>
                  <a:schemeClr val="tx1"/>
                </a:solidFill>
              </a:rPr>
              <a:t>İSLAM DAVETCİLERİ İÇİN BÜYÜK ÖNEME HAİZDİR</a:t>
            </a:r>
          </a:p>
          <a:p>
            <a:pPr marL="457200" indent="-457200">
              <a:buFont typeface="Wingdings" panose="05000000000000000000" pitchFamily="2" charset="2"/>
              <a:buChar char="Ø"/>
            </a:pPr>
            <a:r>
              <a:rPr lang="tr-TR" sz="3000" b="1" dirty="0">
                <a:solidFill>
                  <a:schemeClr val="tx1"/>
                </a:solidFill>
              </a:rPr>
              <a:t>BİR KİMSE İSLAMIN BÜTÜN FAZİLETLERİNİ KENDİSİNDE BARINDIRSA BÜTÜN İBADETLERİ YAPSADA KENDİSİNE BİR </a:t>
            </a:r>
            <a:r>
              <a:rPr lang="tr-TR" sz="3000" b="1" u="sng" dirty="0">
                <a:solidFill>
                  <a:srgbClr val="FFFF00"/>
                </a:solidFill>
              </a:rPr>
              <a:t>UZLET ZAMANI </a:t>
            </a:r>
            <a:r>
              <a:rPr lang="tr-TR" sz="3000" b="1" dirty="0">
                <a:solidFill>
                  <a:schemeClr val="tx1"/>
                </a:solidFill>
              </a:rPr>
              <a:t>BELİRLEMEDEN NEFİS MUHASEBESİ YAPMADAN KAİNATI TEFEKKÜR ETMEDEN İSLAMI BÜTÜN YÖNLERİYLE ANLAMIŞ SAYILMAZ</a:t>
            </a:r>
          </a:p>
          <a:p>
            <a:pPr marL="457200" indent="-457200">
              <a:buFont typeface="Wingdings" panose="05000000000000000000" pitchFamily="2" charset="2"/>
              <a:buChar char="Ø"/>
            </a:pPr>
            <a:r>
              <a:rPr lang="tr-TR" sz="3000" b="1" dirty="0">
                <a:solidFill>
                  <a:schemeClr val="tx1"/>
                </a:solidFill>
              </a:rPr>
              <a:t>NORMAL BİR İNSAN İÇİN BİLE DURUM BUYKEN </a:t>
            </a:r>
            <a:r>
              <a:rPr lang="tr-TR" sz="3000" b="1" u="sng" dirty="0">
                <a:solidFill>
                  <a:srgbClr val="FFFF00"/>
                </a:solidFill>
              </a:rPr>
              <a:t>İSLAM DAVETCİSİNİN DURUMUNU VARIN SİZ DÜŞÜNÜN</a:t>
            </a:r>
          </a:p>
          <a:p>
            <a:pPr marL="457200" indent="-457200">
              <a:buFont typeface="Wingdings" panose="05000000000000000000" pitchFamily="2" charset="2"/>
              <a:buChar char="Ø"/>
            </a:pPr>
            <a:endParaRPr lang="tr-TR" sz="3000" b="1" dirty="0">
              <a:solidFill>
                <a:schemeClr val="tx1"/>
              </a:solidFill>
            </a:endParaRPr>
          </a:p>
        </p:txBody>
      </p:sp>
    </p:spTree>
    <p:extLst>
      <p:ext uri="{BB962C8B-B14F-4D97-AF65-F5344CB8AC3E}">
        <p14:creationId xmlns:p14="http://schemas.microsoft.com/office/powerpoint/2010/main" val="1083018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7C427C94-B9F7-4C4B-AE9B-48FF1C763E71}"/>
              </a:ext>
            </a:extLst>
          </p:cNvPr>
          <p:cNvSpPr>
            <a:spLocks noGrp="1"/>
          </p:cNvSpPr>
          <p:nvPr>
            <p:ph type="body" idx="1"/>
          </p:nvPr>
        </p:nvSpPr>
        <p:spPr>
          <a:xfrm>
            <a:off x="368490" y="259307"/>
            <a:ext cx="11532358" cy="6318914"/>
          </a:xfrm>
        </p:spPr>
        <p:txBody>
          <a:bodyPr>
            <a:normAutofit/>
          </a:bodyPr>
          <a:lstStyle/>
          <a:p>
            <a:pPr marL="457200" indent="-457200">
              <a:buFont typeface="Wingdings" panose="05000000000000000000" pitchFamily="2" charset="2"/>
              <a:buChar char="Ø"/>
            </a:pPr>
            <a:r>
              <a:rPr lang="tr-TR" sz="3000" b="1" dirty="0">
                <a:solidFill>
                  <a:schemeClr val="tx1"/>
                </a:solidFill>
              </a:rPr>
              <a:t>İNSAN NEFSİNDE ÖYLE HASTALIKLAR VARDIR Kİ, ANCAK İNSANLARDAN, DÜNYANIN GÜRÜLTÜ VE PATIRDISINDAN UZAK BİR ŞEKİLDE GERCEKLEŞTİRİLEN NEFİS MUHASEBESİ İLE TEDAVİ EDİLİR</a:t>
            </a:r>
          </a:p>
          <a:p>
            <a:pPr marL="457200" indent="-457200">
              <a:buFont typeface="Wingdings" panose="05000000000000000000" pitchFamily="2" charset="2"/>
              <a:buChar char="Ø"/>
            </a:pPr>
            <a:r>
              <a:rPr lang="tr-TR" sz="3000" b="1" dirty="0">
                <a:solidFill>
                  <a:schemeClr val="tx1"/>
                </a:solidFill>
              </a:rPr>
              <a:t>HER NE KADAR KİŞİ DAVET, İRŞAD VE VAAZ İŞLERİYLE MEŞGUL OLSADA GENEDE KALBİNDE BİRCOK NEFSİ HASTALIK BARINDIRABİLİR BUNDAN KURTULMANIN TEK YOLUYSA: KİŞİ ARA SIRA NEFSİYLE BAŞBAŞA </a:t>
            </a:r>
            <a:r>
              <a:rPr lang="tr-TR" sz="3000" b="1" u="sng" dirty="0">
                <a:solidFill>
                  <a:srgbClr val="FFFF00"/>
                </a:solidFill>
              </a:rPr>
              <a:t>(UZLETE CEKİLİP)</a:t>
            </a:r>
            <a:r>
              <a:rPr lang="tr-TR" sz="3000" b="1" dirty="0">
                <a:solidFill>
                  <a:schemeClr val="tx1"/>
                </a:solidFill>
              </a:rPr>
              <a:t> KALIP BU HASTALIKLARIN MAHİYETİNİ DÜŞÜNÜP HER AN RABBİNE MUHTAC OLDUĞUNU HATIRLAMALIDIR</a:t>
            </a:r>
          </a:p>
        </p:txBody>
      </p:sp>
    </p:spTree>
    <p:extLst>
      <p:ext uri="{BB962C8B-B14F-4D97-AF65-F5344CB8AC3E}">
        <p14:creationId xmlns:p14="http://schemas.microsoft.com/office/powerpoint/2010/main" val="1435684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k: Aşağı 5">
            <a:extLst>
              <a:ext uri="{FF2B5EF4-FFF2-40B4-BE49-F238E27FC236}">
                <a16:creationId xmlns:a16="http://schemas.microsoft.com/office/drawing/2014/main" id="{611CC8C1-BA7B-4180-8485-CA067487EEFB}"/>
              </a:ext>
            </a:extLst>
          </p:cNvPr>
          <p:cNvSpPr/>
          <p:nvPr/>
        </p:nvSpPr>
        <p:spPr>
          <a:xfrm>
            <a:off x="4009596" y="263145"/>
            <a:ext cx="4172805" cy="3953586"/>
          </a:xfrm>
          <a:prstGeom prst="downArrow">
            <a:avLst/>
          </a:prstGeom>
          <a:solidFill>
            <a:schemeClr val="tx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600" b="1" u="sng" dirty="0">
                <a:solidFill>
                  <a:srgbClr val="002060"/>
                </a:solidFill>
              </a:rPr>
              <a:t>DAVET EHLİNİN HAYATINDA COK ÖNEMLİ BİR HUSUS DAHA VARDIR…</a:t>
            </a:r>
          </a:p>
        </p:txBody>
      </p:sp>
      <p:sp>
        <p:nvSpPr>
          <p:cNvPr id="7" name="Dikdörtgen 6">
            <a:extLst>
              <a:ext uri="{FF2B5EF4-FFF2-40B4-BE49-F238E27FC236}">
                <a16:creationId xmlns:a16="http://schemas.microsoft.com/office/drawing/2014/main" id="{1A5D73D9-CCE5-471A-8390-E52A281FFF8F}"/>
              </a:ext>
            </a:extLst>
          </p:cNvPr>
          <p:cNvSpPr/>
          <p:nvPr/>
        </p:nvSpPr>
        <p:spPr>
          <a:xfrm>
            <a:off x="3475629" y="4522527"/>
            <a:ext cx="5240740" cy="159678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3000" b="1" dirty="0">
                <a:solidFill>
                  <a:srgbClr val="002060"/>
                </a:solidFill>
              </a:rPr>
              <a:t>ODA ŞÜPHESİZ Kİ KALPTE; </a:t>
            </a:r>
            <a:r>
              <a:rPr lang="tr-TR" sz="3000" b="1" u="sng" dirty="0">
                <a:solidFill>
                  <a:schemeClr val="bg1">
                    <a:lumMod val="95000"/>
                    <a:lumOff val="5000"/>
                  </a:schemeClr>
                </a:solidFill>
              </a:rPr>
              <a:t>ALLAH SEVGİSİNİN OLMASIDIR</a:t>
            </a:r>
          </a:p>
        </p:txBody>
      </p:sp>
    </p:spTree>
    <p:extLst>
      <p:ext uri="{BB962C8B-B14F-4D97-AF65-F5344CB8AC3E}">
        <p14:creationId xmlns:p14="http://schemas.microsoft.com/office/powerpoint/2010/main" val="733377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DF5762-7A67-47E9-A528-CBC219D6131C}"/>
              </a:ext>
            </a:extLst>
          </p:cNvPr>
          <p:cNvSpPr>
            <a:spLocks noGrp="1"/>
          </p:cNvSpPr>
          <p:nvPr>
            <p:ph type="title"/>
          </p:nvPr>
        </p:nvSpPr>
        <p:spPr>
          <a:xfrm>
            <a:off x="295701" y="344560"/>
            <a:ext cx="11600597" cy="829147"/>
          </a:xfrm>
        </p:spPr>
        <p:txBody>
          <a:bodyPr>
            <a:normAutofit/>
          </a:bodyPr>
          <a:lstStyle/>
          <a:p>
            <a:pPr algn="ctr"/>
            <a:r>
              <a:rPr lang="tr-TR" sz="5000" b="1" u="sng" dirty="0">
                <a:solidFill>
                  <a:srgbClr val="002060"/>
                </a:solidFill>
              </a:rPr>
              <a:t>İLK VAHİY HİRADA</a:t>
            </a:r>
          </a:p>
        </p:txBody>
      </p:sp>
      <p:pic>
        <p:nvPicPr>
          <p:cNvPr id="5" name="Resim 4">
            <a:extLst>
              <a:ext uri="{FF2B5EF4-FFF2-40B4-BE49-F238E27FC236}">
                <a16:creationId xmlns:a16="http://schemas.microsoft.com/office/drawing/2014/main" id="{BEDF93E9-94E1-4D2A-A2CC-B4E1DB992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467136"/>
            <a:ext cx="9144000" cy="4838131"/>
          </a:xfrm>
          <a:prstGeom prst="roundRect">
            <a:avLst>
              <a:gd name="adj" fmla="val 11111"/>
            </a:avLst>
          </a:prstGeom>
          <a:ln w="190500" cap="rnd">
            <a:solidFill>
              <a:srgbClr val="0070C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coolSlant"/>
            <a:extrusionClr>
              <a:srgbClr val="FFFFFF"/>
            </a:extrusionClr>
          </a:sp3d>
        </p:spPr>
      </p:pic>
    </p:spTree>
    <p:extLst>
      <p:ext uri="{BB962C8B-B14F-4D97-AF65-F5344CB8AC3E}">
        <p14:creationId xmlns:p14="http://schemas.microsoft.com/office/powerpoint/2010/main" val="34496447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9A0F7600-BAB1-4DA0-B0D6-08774617164F}"/>
              </a:ext>
            </a:extLst>
          </p:cNvPr>
          <p:cNvSpPr>
            <a:spLocks noGrp="1"/>
          </p:cNvSpPr>
          <p:nvPr>
            <p:ph type="body" idx="1"/>
          </p:nvPr>
        </p:nvSpPr>
        <p:spPr>
          <a:xfrm>
            <a:off x="313899" y="313899"/>
            <a:ext cx="11627892" cy="6196083"/>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457200" indent="-457200" algn="ctr">
              <a:buFont typeface="Wingdings" panose="05000000000000000000" pitchFamily="2" charset="2"/>
              <a:buChar char="Ø"/>
            </a:pPr>
            <a:r>
              <a:rPr lang="tr-TR" sz="3000" b="1" u="sng" dirty="0">
                <a:solidFill>
                  <a:schemeClr val="tx1"/>
                </a:solidFill>
              </a:rPr>
              <a:t>Ramazan ayının 17. Pazartesi gecesiydi Hz. Peygamber ilk vahiyi Cebrail'den aldı</a:t>
            </a:r>
            <a:endParaRPr lang="tr-TR" sz="3200" b="1" u="sng" dirty="0">
              <a:solidFill>
                <a:schemeClr val="tx1"/>
              </a:solidFill>
              <a:latin typeface="Shaikh Hamdullah Mushaf"/>
            </a:endParaRPr>
          </a:p>
          <a:p>
            <a:pPr marL="457200" indent="-457200" algn="ctr">
              <a:buFont typeface="Wingdings" panose="05000000000000000000" pitchFamily="2" charset="2"/>
              <a:buChar char="Ø"/>
            </a:pPr>
            <a:endParaRPr lang="tr-TR" sz="3200" b="0" i="0" dirty="0">
              <a:solidFill>
                <a:srgbClr val="003366"/>
              </a:solidFill>
              <a:effectLst/>
              <a:latin typeface="EB Garamond"/>
            </a:endParaRPr>
          </a:p>
          <a:p>
            <a:pPr marL="457200" indent="-457200" algn="ctr">
              <a:buFont typeface="Wingdings" panose="05000000000000000000" pitchFamily="2" charset="2"/>
              <a:buChar char="Ø"/>
            </a:pPr>
            <a:r>
              <a:rPr lang="tr-TR" sz="3200" b="1" i="1" dirty="0">
                <a:solidFill>
                  <a:schemeClr val="tx1"/>
                </a:solidFill>
                <a:effectLst>
                  <a:outerShdw blurRad="38100" dist="38100" dir="2700000" algn="tl">
                    <a:srgbClr val="000000">
                      <a:alpha val="43137"/>
                    </a:srgbClr>
                  </a:outerShdw>
                </a:effectLst>
                <a:latin typeface="EB Garamond"/>
              </a:rPr>
              <a:t>Yaratan Rabbinin adıyla oku! (ALAK-1)</a:t>
            </a:r>
          </a:p>
          <a:p>
            <a:pPr marL="457200" indent="-457200" algn="ctr">
              <a:buFont typeface="Wingdings" panose="05000000000000000000" pitchFamily="2" charset="2"/>
              <a:buChar char="Ø"/>
            </a:pPr>
            <a:r>
              <a:rPr lang="tr-TR" sz="3200" b="1" i="1" dirty="0">
                <a:solidFill>
                  <a:schemeClr val="tx1"/>
                </a:solidFill>
                <a:effectLst>
                  <a:outerShdw blurRad="38100" dist="38100" dir="2700000" algn="tl">
                    <a:srgbClr val="000000">
                      <a:alpha val="43137"/>
                    </a:srgbClr>
                  </a:outerShdw>
                </a:effectLst>
                <a:latin typeface="EB Garamond"/>
              </a:rPr>
              <a:t> O, insanı bir aşılanmış yumurtadan yarattı. (ALAK2)</a:t>
            </a:r>
          </a:p>
          <a:p>
            <a:pPr marL="457200" indent="-457200" algn="ctr">
              <a:buFont typeface="Wingdings" panose="05000000000000000000" pitchFamily="2" charset="2"/>
              <a:buChar char="Ø"/>
            </a:pPr>
            <a:r>
              <a:rPr lang="tr-TR" sz="3200" b="1" i="1" dirty="0">
                <a:solidFill>
                  <a:schemeClr val="tx1"/>
                </a:solidFill>
                <a:effectLst>
                  <a:outerShdw blurRad="38100" dist="38100" dir="2700000" algn="tl">
                    <a:srgbClr val="000000">
                      <a:alpha val="43137"/>
                    </a:srgbClr>
                  </a:outerShdw>
                </a:effectLst>
                <a:latin typeface="EB Garamond"/>
              </a:rPr>
              <a:t> OKU RABBİN EN BÜYÜK KEREM SAHİBİDİR (ALAK-3)</a:t>
            </a:r>
          </a:p>
          <a:p>
            <a:pPr marL="457200" indent="-457200" algn="ctr">
              <a:buFont typeface="Wingdings" panose="05000000000000000000" pitchFamily="2" charset="2"/>
              <a:buChar char="Ø"/>
            </a:pPr>
            <a:r>
              <a:rPr lang="tr-TR" sz="3200" b="1" i="1" dirty="0">
                <a:solidFill>
                  <a:schemeClr val="tx1"/>
                </a:solidFill>
                <a:effectLst>
                  <a:outerShdw blurRad="38100" dist="38100" dir="2700000" algn="tl">
                    <a:srgbClr val="000000">
                      <a:alpha val="43137"/>
                    </a:srgbClr>
                  </a:outerShdw>
                </a:effectLst>
                <a:latin typeface="EB Garamond"/>
              </a:rPr>
              <a:t> O RAB Kİ KALEMLE YAZMAYI ÖĞRETTİ (ALAK-4)</a:t>
            </a:r>
          </a:p>
          <a:p>
            <a:pPr marL="457200" indent="-457200" algn="ctr">
              <a:buFont typeface="Wingdings" panose="05000000000000000000" pitchFamily="2" charset="2"/>
              <a:buChar char="Ø"/>
            </a:pPr>
            <a:r>
              <a:rPr lang="tr-TR" sz="3200" b="1" i="1" dirty="0">
                <a:solidFill>
                  <a:schemeClr val="tx1"/>
                </a:solidFill>
                <a:effectLst>
                  <a:outerShdw blurRad="38100" dist="38100" dir="2700000" algn="tl">
                    <a:srgbClr val="000000">
                      <a:alpha val="43137"/>
                    </a:srgbClr>
                  </a:outerShdw>
                </a:effectLst>
                <a:latin typeface="EB Garamond"/>
              </a:rPr>
              <a:t> İNASANA BİLMEDİĞİ ŞEYLERİ ÖĞRETTİ (ALAK-5)</a:t>
            </a:r>
          </a:p>
          <a:p>
            <a:pPr marL="457200" indent="-457200" algn="ctr">
              <a:buFont typeface="Wingdings" panose="05000000000000000000" pitchFamily="2" charset="2"/>
              <a:buChar char="Ø"/>
            </a:pPr>
            <a:endParaRPr lang="tr-TR" sz="3200" b="0" i="0" dirty="0">
              <a:solidFill>
                <a:srgbClr val="003366"/>
              </a:solidFill>
              <a:effectLst/>
              <a:latin typeface="EB Garamond"/>
            </a:endParaRPr>
          </a:p>
          <a:p>
            <a:pPr marL="457200" indent="-457200" algn="ctr">
              <a:buFont typeface="Wingdings" panose="05000000000000000000" pitchFamily="2" charset="2"/>
              <a:buChar char="Ø"/>
            </a:pPr>
            <a:endParaRPr lang="tr-TR" sz="3200" b="1" dirty="0">
              <a:solidFill>
                <a:schemeClr val="tx1"/>
              </a:solidFill>
              <a:latin typeface="Shaikh Hamdullah Mushaf"/>
            </a:endParaRPr>
          </a:p>
        </p:txBody>
      </p:sp>
    </p:spTree>
    <p:extLst>
      <p:ext uri="{BB962C8B-B14F-4D97-AF65-F5344CB8AC3E}">
        <p14:creationId xmlns:p14="http://schemas.microsoft.com/office/powerpoint/2010/main" val="37226229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0EB78D4B-8A79-4ED8-B122-93F8E5A15A6B}"/>
              </a:ext>
            </a:extLst>
          </p:cNvPr>
          <p:cNvSpPr>
            <a:spLocks noGrp="1"/>
          </p:cNvSpPr>
          <p:nvPr>
            <p:ph type="body" idx="1"/>
          </p:nvPr>
        </p:nvSpPr>
        <p:spPr>
          <a:xfrm>
            <a:off x="382136" y="573206"/>
            <a:ext cx="11614245" cy="5691116"/>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457200" indent="-457200">
              <a:buFont typeface="Wingdings" panose="05000000000000000000" pitchFamily="2" charset="2"/>
              <a:buChar char="q"/>
            </a:pPr>
            <a:r>
              <a:rPr lang="tr-TR" sz="3000" b="1" dirty="0">
                <a:solidFill>
                  <a:schemeClr val="tx1"/>
                </a:solidFill>
              </a:rPr>
              <a:t>Hz peygamber ayetleri tekrar etti ve ayetler hem kalbine hem de diline yerleşti ve sonrasında Cebrail birdenbire kayboldu</a:t>
            </a:r>
          </a:p>
          <a:p>
            <a:pPr marL="457200" indent="-457200">
              <a:buFont typeface="Wingdings" panose="05000000000000000000" pitchFamily="2" charset="2"/>
              <a:buChar char="q"/>
            </a:pPr>
            <a:r>
              <a:rPr lang="tr-TR" sz="3000" b="1" dirty="0">
                <a:solidFill>
                  <a:schemeClr val="tx1"/>
                </a:solidFill>
              </a:rPr>
              <a:t>Hz peygamber sonra vahyin heyecanı ve haşyetiyle evine yöneldi giderken de bir çok mucizeye şahit oldu yoldaki canlılar kendisine selam veriyordu</a:t>
            </a:r>
          </a:p>
          <a:p>
            <a:pPr marL="457200" indent="-457200">
              <a:buFont typeface="Wingdings" panose="05000000000000000000" pitchFamily="2" charset="2"/>
              <a:buChar char="q"/>
            </a:pPr>
            <a:r>
              <a:rPr lang="tr-TR" sz="3000" b="1" dirty="0">
                <a:solidFill>
                  <a:schemeClr val="tx1"/>
                </a:solidFill>
              </a:rPr>
              <a:t>Evine varır varmaz beni örtün diyebildi sadece Hz. Hatice derhal onu örttü</a:t>
            </a:r>
          </a:p>
        </p:txBody>
      </p:sp>
    </p:spTree>
    <p:extLst>
      <p:ext uri="{BB962C8B-B14F-4D97-AF65-F5344CB8AC3E}">
        <p14:creationId xmlns:p14="http://schemas.microsoft.com/office/powerpoint/2010/main" val="1253472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48E7C361-403B-4FAD-94E6-E2BD39CCBFCB}"/>
              </a:ext>
            </a:extLst>
          </p:cNvPr>
          <p:cNvSpPr>
            <a:spLocks noGrp="1"/>
          </p:cNvSpPr>
          <p:nvPr>
            <p:ph type="body" idx="1"/>
          </p:nvPr>
        </p:nvSpPr>
        <p:spPr>
          <a:xfrm>
            <a:off x="696036" y="573206"/>
            <a:ext cx="10918209" cy="5622878"/>
          </a:xfr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p>
            <a:pPr marL="457200" indent="-457200">
              <a:buFont typeface="Wingdings" panose="05000000000000000000" pitchFamily="2" charset="2"/>
              <a:buChar char="q"/>
            </a:pPr>
            <a:r>
              <a:rPr lang="tr-TR" sz="3000" b="1" dirty="0">
                <a:solidFill>
                  <a:schemeClr val="tx1"/>
                </a:solidFill>
              </a:rPr>
              <a:t>Hz peygamber uyandıktan sonra Hz. Hatice'ye ‘korkuyorum ey Hatice bana bir zararın gelmesinden korkuyorum’</a:t>
            </a:r>
          </a:p>
          <a:p>
            <a:pPr marL="457200" indent="-457200">
              <a:buFont typeface="Wingdings" panose="05000000000000000000" pitchFamily="2" charset="2"/>
              <a:buChar char="q"/>
            </a:pPr>
            <a:r>
              <a:rPr lang="tr-TR" sz="3000" b="1" dirty="0">
                <a:solidFill>
                  <a:schemeClr val="tx1"/>
                </a:solidFill>
              </a:rPr>
              <a:t>Hz Hatice; Allah senin gibi bir kulunu utandırmaz, ben biliyorum ki; </a:t>
            </a:r>
            <a:r>
              <a:rPr lang="tr-TR" sz="3000" b="1" u="sng" dirty="0">
                <a:solidFill>
                  <a:schemeClr val="bg1"/>
                </a:solidFill>
              </a:rPr>
              <a:t>sen sözün doğrusunu söylersin</a:t>
            </a:r>
            <a:r>
              <a:rPr lang="tr-TR" sz="3000" b="1" dirty="0">
                <a:solidFill>
                  <a:schemeClr val="tx1"/>
                </a:solidFill>
              </a:rPr>
              <a:t>, </a:t>
            </a:r>
            <a:r>
              <a:rPr lang="tr-TR" sz="3000" b="1" u="sng" dirty="0">
                <a:solidFill>
                  <a:schemeClr val="bg1"/>
                </a:solidFill>
              </a:rPr>
              <a:t>emanete riayet edersin</a:t>
            </a:r>
            <a:r>
              <a:rPr lang="tr-TR" sz="3000" b="1" dirty="0">
                <a:solidFill>
                  <a:schemeClr val="tx1"/>
                </a:solidFill>
              </a:rPr>
              <a:t>, </a:t>
            </a:r>
            <a:r>
              <a:rPr lang="tr-TR" sz="3000" b="1" u="sng" dirty="0">
                <a:solidFill>
                  <a:schemeClr val="bg1"/>
                </a:solidFill>
              </a:rPr>
              <a:t>akrabalarını ve komşularını gözetirsin</a:t>
            </a:r>
            <a:r>
              <a:rPr lang="tr-TR" sz="3000" b="1" dirty="0">
                <a:solidFill>
                  <a:schemeClr val="tx1"/>
                </a:solidFill>
              </a:rPr>
              <a:t>, </a:t>
            </a:r>
            <a:r>
              <a:rPr lang="tr-TR" sz="3000" b="1" u="sng" dirty="0" err="1">
                <a:solidFill>
                  <a:schemeClr val="bg1"/>
                </a:solidFill>
              </a:rPr>
              <a:t>fakirleenre</a:t>
            </a:r>
            <a:r>
              <a:rPr lang="tr-TR" sz="3000" b="1" u="sng" dirty="0">
                <a:solidFill>
                  <a:schemeClr val="bg1"/>
                </a:solidFill>
              </a:rPr>
              <a:t> yardım edersin garipleri evinde ağırlarsın</a:t>
            </a:r>
            <a:r>
              <a:rPr lang="tr-TR" sz="3000" b="1" dirty="0">
                <a:solidFill>
                  <a:schemeClr val="tx1"/>
                </a:solidFill>
              </a:rPr>
              <a:t>, </a:t>
            </a:r>
            <a:r>
              <a:rPr lang="tr-TR" sz="3000" b="1" u="sng" dirty="0">
                <a:solidFill>
                  <a:schemeClr val="bg1"/>
                </a:solidFill>
              </a:rPr>
              <a:t>zalime karşı mazlumun yanında olursun</a:t>
            </a:r>
            <a:r>
              <a:rPr lang="tr-TR" sz="3000" b="1" dirty="0">
                <a:solidFill>
                  <a:schemeClr val="tx1"/>
                </a:solidFill>
              </a:rPr>
              <a:t> </a:t>
            </a:r>
            <a:r>
              <a:rPr lang="tr-TR" sz="3000" b="1" u="sng" dirty="0">
                <a:solidFill>
                  <a:srgbClr val="FFFF00"/>
                </a:solidFill>
              </a:rPr>
              <a:t>vallahi ben senin bu ümmetin peygamberi olacağını ümit ederim</a:t>
            </a:r>
            <a:r>
              <a:rPr lang="tr-TR" sz="3000" b="1" dirty="0">
                <a:solidFill>
                  <a:schemeClr val="tx1"/>
                </a:solidFill>
              </a:rPr>
              <a:t> (Buhari)</a:t>
            </a:r>
          </a:p>
          <a:p>
            <a:pPr marL="457200" indent="-457200">
              <a:buFont typeface="Wingdings" panose="05000000000000000000" pitchFamily="2" charset="2"/>
              <a:buChar char="q"/>
            </a:pPr>
            <a:endParaRPr lang="tr-TR" sz="3000" b="1" dirty="0">
              <a:solidFill>
                <a:schemeClr val="tx1"/>
              </a:solidFill>
            </a:endParaRPr>
          </a:p>
          <a:p>
            <a:endParaRPr lang="tr-TR" sz="3000" b="1" dirty="0">
              <a:solidFill>
                <a:schemeClr val="tx1"/>
              </a:solidFill>
            </a:endParaRPr>
          </a:p>
        </p:txBody>
      </p:sp>
    </p:spTree>
    <p:extLst>
      <p:ext uri="{BB962C8B-B14F-4D97-AF65-F5344CB8AC3E}">
        <p14:creationId xmlns:p14="http://schemas.microsoft.com/office/powerpoint/2010/main" val="32666297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8B409A5F-EF74-4314-906A-2EEBC94DC439}"/>
              </a:ext>
            </a:extLst>
          </p:cNvPr>
          <p:cNvSpPr>
            <a:spLocks noGrp="1"/>
          </p:cNvSpPr>
          <p:nvPr>
            <p:ph type="body" idx="1"/>
          </p:nvPr>
        </p:nvSpPr>
        <p:spPr>
          <a:xfrm>
            <a:off x="723331" y="627796"/>
            <a:ext cx="10727141" cy="5418161"/>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457200" indent="-457200">
              <a:buFont typeface="Wingdings" panose="05000000000000000000" pitchFamily="2" charset="2"/>
              <a:buChar char="q"/>
            </a:pPr>
            <a:r>
              <a:rPr lang="tr-TR" sz="3000" b="1" dirty="0">
                <a:solidFill>
                  <a:schemeClr val="tx1"/>
                </a:solidFill>
              </a:rPr>
              <a:t>Hz Hatice vakit kaybetmeden Hz. peygamberi varaka bin nevfele götürdü</a:t>
            </a:r>
          </a:p>
          <a:p>
            <a:pPr marL="457200" indent="-457200">
              <a:buFont typeface="Wingdings" panose="05000000000000000000" pitchFamily="2" charset="2"/>
              <a:buChar char="q"/>
            </a:pPr>
            <a:r>
              <a:rPr lang="tr-TR" sz="3000" b="1" dirty="0">
                <a:solidFill>
                  <a:schemeClr val="tx1"/>
                </a:solidFill>
              </a:rPr>
              <a:t>Varaka bin nevfel ‘Kuddüs, kuddus! Bu gördüğün melek allanın Musa peygambere gönderdiği ruhul Kudüs'tür namusu Ekber'dir sende bu ümmetin peygamberisin. Ah ne olurdu, yeni dine halkı çağırdığın zaman bende genç olsaydım kavmin seni yurdundan çıkaracakları zaman sağ olsaydım!</a:t>
            </a:r>
          </a:p>
        </p:txBody>
      </p:sp>
    </p:spTree>
    <p:extLst>
      <p:ext uri="{BB962C8B-B14F-4D97-AF65-F5344CB8AC3E}">
        <p14:creationId xmlns:p14="http://schemas.microsoft.com/office/powerpoint/2010/main" val="14031486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474988-C787-498B-A082-DA54DDAEAF47}"/>
              </a:ext>
            </a:extLst>
          </p:cNvPr>
          <p:cNvSpPr>
            <a:spLocks noGrp="1"/>
          </p:cNvSpPr>
          <p:nvPr>
            <p:ph type="title"/>
          </p:nvPr>
        </p:nvSpPr>
        <p:spPr>
          <a:xfrm>
            <a:off x="1143000" y="66506"/>
            <a:ext cx="9906000" cy="992356"/>
          </a:xfrm>
        </p:spPr>
        <p:txBody>
          <a:bodyPr>
            <a:normAutofit/>
          </a:bodyPr>
          <a:lstStyle/>
          <a:p>
            <a:pPr algn="ctr"/>
            <a:r>
              <a:rPr lang="tr-TR" sz="5000" b="1" u="sng" dirty="0">
                <a:solidFill>
                  <a:srgbClr val="002060"/>
                </a:solidFill>
              </a:rPr>
              <a:t>Vahyin bir ara kesilmesi</a:t>
            </a:r>
          </a:p>
        </p:txBody>
      </p:sp>
      <p:sp>
        <p:nvSpPr>
          <p:cNvPr id="3" name="Metin Yer Tutucusu 2">
            <a:extLst>
              <a:ext uri="{FF2B5EF4-FFF2-40B4-BE49-F238E27FC236}">
                <a16:creationId xmlns:a16="http://schemas.microsoft.com/office/drawing/2014/main" id="{3E461760-B582-4846-BD4E-30272E199B94}"/>
              </a:ext>
            </a:extLst>
          </p:cNvPr>
          <p:cNvSpPr>
            <a:spLocks noGrp="1"/>
          </p:cNvSpPr>
          <p:nvPr>
            <p:ph type="body" idx="1"/>
          </p:nvPr>
        </p:nvSpPr>
        <p:spPr>
          <a:xfrm>
            <a:off x="2210937" y="1743501"/>
            <a:ext cx="7356143" cy="3370997"/>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514350" indent="-514350" algn="ctr">
              <a:buAutoNum type="arabicPeriod"/>
            </a:pPr>
            <a:r>
              <a:rPr lang="tr-TR" sz="5000" b="1" dirty="0"/>
              <a:t>Görüş; 40 gün</a:t>
            </a:r>
          </a:p>
          <a:p>
            <a:pPr marL="514350" indent="-514350" algn="ctr">
              <a:buAutoNum type="arabicPeriod"/>
            </a:pPr>
            <a:r>
              <a:rPr lang="tr-TR" sz="5000" b="1" dirty="0"/>
              <a:t>Görüş; 6 ay</a:t>
            </a:r>
          </a:p>
          <a:p>
            <a:pPr marL="514350" indent="-514350" algn="ctr">
              <a:buAutoNum type="arabicPeriod"/>
            </a:pPr>
            <a:r>
              <a:rPr lang="tr-TR" sz="5000" b="1" dirty="0"/>
              <a:t>Görüş 3 yıl</a:t>
            </a:r>
          </a:p>
        </p:txBody>
      </p:sp>
    </p:spTree>
    <p:extLst>
      <p:ext uri="{BB962C8B-B14F-4D97-AF65-F5344CB8AC3E}">
        <p14:creationId xmlns:p14="http://schemas.microsoft.com/office/powerpoint/2010/main" val="3578456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CBB603-3E7F-4B3C-BBE0-36919D6B5B74}"/>
              </a:ext>
            </a:extLst>
          </p:cNvPr>
          <p:cNvSpPr>
            <a:spLocks noGrp="1"/>
          </p:cNvSpPr>
          <p:nvPr>
            <p:ph type="ctrTitle"/>
          </p:nvPr>
        </p:nvSpPr>
        <p:spPr>
          <a:xfrm>
            <a:off x="0" y="-1"/>
            <a:ext cx="12192000" cy="824460"/>
          </a:xfrm>
        </p:spPr>
        <p:txBody>
          <a:bodyPr>
            <a:normAutofit/>
          </a:bodyPr>
          <a:lstStyle/>
          <a:p>
            <a:pPr algn="ctr"/>
            <a:r>
              <a:rPr lang="tr-TR" b="1" dirty="0">
                <a:solidFill>
                  <a:srgbClr val="002060"/>
                </a:solidFill>
              </a:rPr>
              <a:t>NEDEN SİYER ÖĞRENMELİYİZ</a:t>
            </a:r>
          </a:p>
        </p:txBody>
      </p:sp>
      <p:sp>
        <p:nvSpPr>
          <p:cNvPr id="3" name="Alt Başlık 2">
            <a:extLst>
              <a:ext uri="{FF2B5EF4-FFF2-40B4-BE49-F238E27FC236}">
                <a16:creationId xmlns:a16="http://schemas.microsoft.com/office/drawing/2014/main" id="{93722D87-BD06-4243-9AF6-D269452A9A29}"/>
              </a:ext>
            </a:extLst>
          </p:cNvPr>
          <p:cNvSpPr>
            <a:spLocks noGrp="1"/>
          </p:cNvSpPr>
          <p:nvPr>
            <p:ph type="subTitle" idx="1"/>
          </p:nvPr>
        </p:nvSpPr>
        <p:spPr>
          <a:xfrm>
            <a:off x="374754" y="824460"/>
            <a:ext cx="11467476" cy="6033540"/>
          </a:xfrm>
        </p:spPr>
        <p:txBody>
          <a:bodyPr>
            <a:normAutofit/>
          </a:bodyPr>
          <a:lstStyle/>
          <a:p>
            <a:pPr marL="742950" indent="-742950" algn="ctr">
              <a:buAutoNum type="arabicParenR"/>
            </a:pPr>
            <a:r>
              <a:rPr lang="tr-TR" sz="4000" b="1" u="sng" dirty="0">
                <a:solidFill>
                  <a:srgbClr val="002060"/>
                </a:solidFill>
              </a:rPr>
              <a:t>RABBİMİZ EMRETTİĞİ İÇİN </a:t>
            </a:r>
          </a:p>
          <a:p>
            <a:pPr marL="571500" indent="-571500">
              <a:buFont typeface="Wingdings" panose="05000000000000000000" pitchFamily="2" charset="2"/>
              <a:buChar char="v"/>
            </a:pPr>
            <a:r>
              <a:rPr lang="tr-TR" sz="2500" b="1" i="0" dirty="0">
                <a:solidFill>
                  <a:schemeClr val="tx1"/>
                </a:solidFill>
                <a:effectLst/>
                <a:latin typeface="Helvetica Neue"/>
              </a:rPr>
              <a:t>De ki: "Eğer Allah’ı seviyorsanız bana uyun ki Allah da sizi sevsin ve günahlarınızı bağışlasın. Allah çok bağışlayan, çok esirgeyendir.«(ali imra</a:t>
            </a:r>
            <a:r>
              <a:rPr lang="tr-TR" sz="2500" b="1" dirty="0">
                <a:solidFill>
                  <a:schemeClr val="tx1"/>
                </a:solidFill>
                <a:latin typeface="Helvetica Neue"/>
              </a:rPr>
              <a:t>n-31)</a:t>
            </a:r>
          </a:p>
          <a:p>
            <a:pPr marL="571500" indent="-571500">
              <a:buFont typeface="Wingdings" panose="05000000000000000000" pitchFamily="2" charset="2"/>
              <a:buChar char="v"/>
            </a:pPr>
            <a:r>
              <a:rPr lang="tr-TR" sz="2500" b="1" i="0" dirty="0">
                <a:solidFill>
                  <a:schemeClr val="tx1"/>
                </a:solidFill>
                <a:effectLst/>
                <a:latin typeface="Helvetica Neue"/>
              </a:rPr>
              <a:t>İçinizden Allah’ın lütfuna ve ahiret gününe umut bağlayanlar, Allah’ı çokça ananlar için hiç şüphe yok ki, Resûlullah’ta güzel bir örneklik vardır. (AHZAB-21)</a:t>
            </a:r>
          </a:p>
          <a:p>
            <a:pPr marL="571500" indent="-571500">
              <a:buFont typeface="Wingdings" panose="05000000000000000000" pitchFamily="2" charset="2"/>
              <a:buChar char="v"/>
            </a:pPr>
            <a:r>
              <a:rPr lang="ar-AE" sz="3000" b="1" i="0" dirty="0">
                <a:solidFill>
                  <a:schemeClr val="tx1"/>
                </a:solidFill>
                <a:effectLst/>
                <a:latin typeface="KuranFont"/>
              </a:rPr>
              <a:t>اُسْوَةٌ حَسَنَةٌ</a:t>
            </a:r>
            <a:r>
              <a:rPr lang="tr-TR" sz="3000" b="1" i="0" dirty="0">
                <a:solidFill>
                  <a:schemeClr val="tx1"/>
                </a:solidFill>
                <a:effectLst/>
                <a:latin typeface="KuranFont"/>
              </a:rPr>
              <a:t> (AHZAB-21) HZ İBRAHİM (MÜMTEHİNE-4)</a:t>
            </a:r>
          </a:p>
          <a:p>
            <a:pPr marL="571500" indent="-571500">
              <a:buFont typeface="Wingdings" panose="05000000000000000000" pitchFamily="2" charset="2"/>
              <a:buChar char="v"/>
            </a:pPr>
            <a:r>
              <a:rPr lang="tr-TR" sz="3000" b="1" dirty="0">
                <a:solidFill>
                  <a:schemeClr val="tx1"/>
                </a:solidFill>
                <a:latin typeface="KuranFont"/>
              </a:rPr>
              <a:t>BİR PEYGAMBERİN USVETÜN HASENE OLABİLMESİ İÇİN HAYATIN HER ALANINA SÖZ SÖYLEMESİ VE ÖRNEK OLMASI GEREKİR</a:t>
            </a:r>
            <a:endParaRPr lang="tr-TR" sz="3000" b="1" dirty="0">
              <a:solidFill>
                <a:schemeClr val="tx1"/>
              </a:solidFill>
            </a:endParaRPr>
          </a:p>
        </p:txBody>
      </p:sp>
    </p:spTree>
    <p:extLst>
      <p:ext uri="{BB962C8B-B14F-4D97-AF65-F5344CB8AC3E}">
        <p14:creationId xmlns:p14="http://schemas.microsoft.com/office/powerpoint/2010/main" val="6595501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52FA9C-AD5A-438C-92BD-A19A1F90FF1D}"/>
              </a:ext>
            </a:extLst>
          </p:cNvPr>
          <p:cNvSpPr>
            <a:spLocks noGrp="1"/>
          </p:cNvSpPr>
          <p:nvPr>
            <p:ph type="title"/>
          </p:nvPr>
        </p:nvSpPr>
        <p:spPr>
          <a:xfrm>
            <a:off x="1143000" y="0"/>
            <a:ext cx="10048164" cy="1405719"/>
          </a:xfrm>
        </p:spPr>
        <p:txBody>
          <a:bodyPr>
            <a:normAutofit fontScale="90000"/>
          </a:bodyPr>
          <a:lstStyle/>
          <a:p>
            <a:pPr algn="ctr"/>
            <a:r>
              <a:rPr lang="tr-TR" sz="5000" b="1" u="sng" dirty="0">
                <a:solidFill>
                  <a:srgbClr val="002060"/>
                </a:solidFill>
              </a:rPr>
              <a:t>Vahyin bir ara kesilmesinin </a:t>
            </a:r>
            <a:r>
              <a:rPr lang="tr-TR" sz="5000" b="1" u="sng" dirty="0">
                <a:solidFill>
                  <a:srgbClr val="FFFF00"/>
                </a:solidFill>
              </a:rPr>
              <a:t>hikmetleri</a:t>
            </a:r>
          </a:p>
        </p:txBody>
      </p:sp>
      <p:sp>
        <p:nvSpPr>
          <p:cNvPr id="3" name="Metin Yer Tutucusu 2">
            <a:extLst>
              <a:ext uri="{FF2B5EF4-FFF2-40B4-BE49-F238E27FC236}">
                <a16:creationId xmlns:a16="http://schemas.microsoft.com/office/drawing/2014/main" id="{81EBFD55-A8E0-4E73-A448-B6B4C5F6561A}"/>
              </a:ext>
            </a:extLst>
          </p:cNvPr>
          <p:cNvSpPr>
            <a:spLocks noGrp="1"/>
          </p:cNvSpPr>
          <p:nvPr>
            <p:ph type="body" idx="1"/>
          </p:nvPr>
        </p:nvSpPr>
        <p:spPr>
          <a:xfrm>
            <a:off x="464023" y="1569493"/>
            <a:ext cx="11327643" cy="4885898"/>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342900" indent="-342900">
              <a:buFont typeface="+mj-lt"/>
              <a:buAutoNum type="arabicParenR"/>
            </a:pPr>
            <a:r>
              <a:rPr lang="tr-TR" sz="3200" b="1" i="0" dirty="0">
                <a:effectLst/>
                <a:latin typeface="medium-content-serif-font"/>
              </a:rPr>
              <a:t>Allah Resul'ü ilk vahiy karşısında fazla telâş duymuş ve ruhu âdeta vahyin ağırlığıyla sarsılmıştır. Bu durumda ruhunun ve sair latifelerinin biraz sükûn bulması ve daha sonra gelecek vahye hazırlanması için bu hâdise vuku bulmuştur.</a:t>
            </a:r>
          </a:p>
          <a:p>
            <a:pPr marL="342900" indent="-342900">
              <a:buFont typeface="+mj-lt"/>
              <a:buAutoNum type="arabicParenR"/>
            </a:pPr>
            <a:r>
              <a:rPr lang="tr-TR" sz="3200" b="1" i="0" dirty="0">
                <a:effectLst/>
                <a:latin typeface="medium-content-serif-font"/>
              </a:rPr>
              <a:t>ıstırap ve elemlere dayanmaya şimdiden alıştırılması</a:t>
            </a:r>
          </a:p>
          <a:p>
            <a:pPr marL="342900" indent="-342900">
              <a:buFont typeface="+mj-lt"/>
              <a:buAutoNum type="arabicParenR"/>
            </a:pPr>
            <a:r>
              <a:rPr lang="tr-TR" sz="3200" b="1" i="0" dirty="0">
                <a:effectLst/>
                <a:latin typeface="medium-content-serif-font"/>
              </a:rPr>
              <a:t>Vahye, daha fazla iştiyak duymasını temin</a:t>
            </a:r>
            <a:endParaRPr lang="tr-TR" sz="3200" b="1" dirty="0"/>
          </a:p>
        </p:txBody>
      </p:sp>
    </p:spTree>
    <p:extLst>
      <p:ext uri="{BB962C8B-B14F-4D97-AF65-F5344CB8AC3E}">
        <p14:creationId xmlns:p14="http://schemas.microsoft.com/office/powerpoint/2010/main" val="33923042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CF0B16-7049-4D7C-B0C0-53840E4C55B6}"/>
              </a:ext>
            </a:extLst>
          </p:cNvPr>
          <p:cNvSpPr>
            <a:spLocks noGrp="1"/>
          </p:cNvSpPr>
          <p:nvPr>
            <p:ph type="title"/>
          </p:nvPr>
        </p:nvSpPr>
        <p:spPr>
          <a:xfrm>
            <a:off x="647113" y="569742"/>
            <a:ext cx="10832124" cy="787790"/>
          </a:xfrm>
          <a:ln>
            <a:noFill/>
          </a:ln>
        </p:spPr>
        <p:txBody>
          <a:bodyPr>
            <a:normAutofit/>
          </a:bodyPr>
          <a:lstStyle/>
          <a:p>
            <a:pPr algn="ctr"/>
            <a:r>
              <a:rPr lang="tr-TR" sz="4500" b="1" u="sng" dirty="0">
                <a:solidFill>
                  <a:srgbClr val="002060"/>
                </a:solidFill>
              </a:rPr>
              <a:t>Vahyin tekrar gelmeye başlaması</a:t>
            </a:r>
          </a:p>
        </p:txBody>
      </p:sp>
      <p:sp>
        <p:nvSpPr>
          <p:cNvPr id="3" name="Metin Yer Tutucusu 2">
            <a:extLst>
              <a:ext uri="{FF2B5EF4-FFF2-40B4-BE49-F238E27FC236}">
                <a16:creationId xmlns:a16="http://schemas.microsoft.com/office/drawing/2014/main" id="{8895E8C8-7819-44C7-B384-A6CACAEF260C}"/>
              </a:ext>
            </a:extLst>
          </p:cNvPr>
          <p:cNvSpPr>
            <a:spLocks noGrp="1"/>
          </p:cNvSpPr>
          <p:nvPr>
            <p:ph type="body" idx="1"/>
          </p:nvPr>
        </p:nvSpPr>
        <p:spPr>
          <a:xfrm>
            <a:off x="647113" y="1744394"/>
            <a:ext cx="10832123" cy="4149969"/>
          </a:xfrm>
          <a:ln>
            <a:noFill/>
          </a:ln>
        </p:spPr>
        <p:txBody>
          <a:bodyPr>
            <a:normAutofit/>
          </a:bodyPr>
          <a:lstStyle/>
          <a:p>
            <a:r>
              <a:rPr lang="tr-TR" sz="3000" b="1" u="sng" dirty="0">
                <a:solidFill>
                  <a:schemeClr val="tx1"/>
                </a:solidFill>
              </a:rPr>
              <a:t>Hz peygamber anlatıyor</a:t>
            </a:r>
            <a:r>
              <a:rPr lang="tr-TR" sz="3000" b="1" dirty="0">
                <a:solidFill>
                  <a:schemeClr val="tx1"/>
                </a:solidFill>
              </a:rPr>
              <a:t>; </a:t>
            </a:r>
            <a:r>
              <a:rPr lang="tr-TR" sz="3200" b="1" i="0" dirty="0">
                <a:effectLst/>
                <a:latin typeface="medium-content-serif-font"/>
              </a:rPr>
              <a:t>"Birgin giderken, aniden, gökyüzünde bir ses işittim. Başımı kaldırıp baktığımda Hirada bana gelen Meleği (Cebrail) yerle gök arasında bir kürsü üzerinde oturmuş gördüm. Ürpererek yere çöktüm. Evime dönüp, </a:t>
            </a:r>
            <a:r>
              <a:rPr lang="tr-TR" sz="3200" b="1" i="1" dirty="0">
                <a:effectLst/>
                <a:latin typeface="medium-content-serif-font"/>
              </a:rPr>
              <a:t>'Beni örtünüz, beni örtünüz.'</a:t>
            </a:r>
            <a:r>
              <a:rPr lang="tr-TR" sz="3200" b="1" i="0" dirty="0">
                <a:effectLst/>
                <a:latin typeface="medium-content-serif-font"/>
              </a:rPr>
              <a:t> dedim. </a:t>
            </a:r>
            <a:r>
              <a:rPr lang="tr-TR" sz="3200" b="1" i="0" u="sng" dirty="0">
                <a:solidFill>
                  <a:srgbClr val="FFFF00"/>
                </a:solidFill>
                <a:effectLst/>
                <a:latin typeface="medium-content-serif-font"/>
              </a:rPr>
              <a:t>Bunun üzerine Yüce Allah şu ayetleri indirdi:</a:t>
            </a:r>
            <a:endParaRPr lang="tr-TR" sz="3000" b="1" u="sng" dirty="0">
              <a:solidFill>
                <a:srgbClr val="FFFF00"/>
              </a:solidFill>
            </a:endParaRPr>
          </a:p>
        </p:txBody>
      </p:sp>
    </p:spTree>
    <p:extLst>
      <p:ext uri="{BB962C8B-B14F-4D97-AF65-F5344CB8AC3E}">
        <p14:creationId xmlns:p14="http://schemas.microsoft.com/office/powerpoint/2010/main" val="41471244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560A7921-D372-46D1-9E2A-07FEFA64F5A5}"/>
              </a:ext>
            </a:extLst>
          </p:cNvPr>
          <p:cNvSpPr>
            <a:spLocks noGrp="1"/>
          </p:cNvSpPr>
          <p:nvPr>
            <p:ph type="body" idx="1"/>
          </p:nvPr>
        </p:nvSpPr>
        <p:spPr>
          <a:xfrm>
            <a:off x="1509932" y="805375"/>
            <a:ext cx="9172135" cy="5247249"/>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tr-TR" sz="4000" b="1" u="sng" dirty="0">
                <a:solidFill>
                  <a:schemeClr val="tx1"/>
                </a:solidFill>
                <a:effectLst>
                  <a:outerShdw blurRad="38100" dist="38100" dir="2700000" algn="tl">
                    <a:srgbClr val="000000">
                      <a:alpha val="43137"/>
                    </a:srgbClr>
                  </a:outerShdw>
                </a:effectLst>
              </a:rPr>
              <a:t>MÜDDESSİR (1-5)</a:t>
            </a:r>
          </a:p>
          <a:p>
            <a:pPr marL="571500" indent="-571500" algn="ctr">
              <a:buFont typeface="Wingdings" panose="05000000000000000000" pitchFamily="2" charset="2"/>
              <a:buChar char="Ø"/>
            </a:pPr>
            <a:r>
              <a:rPr lang="tr-TR" sz="4000" b="1" dirty="0">
                <a:solidFill>
                  <a:schemeClr val="tx1"/>
                </a:solidFill>
              </a:rPr>
              <a:t> EY ÖRTÜYE BÜRÜNEN (RESULÜM)</a:t>
            </a:r>
          </a:p>
          <a:p>
            <a:pPr marL="571500" indent="-571500" algn="ctr">
              <a:buFont typeface="Wingdings" panose="05000000000000000000" pitchFamily="2" charset="2"/>
              <a:buChar char="Ø"/>
            </a:pPr>
            <a:r>
              <a:rPr lang="tr-TR" sz="4000" b="1" dirty="0">
                <a:solidFill>
                  <a:schemeClr val="tx1"/>
                </a:solidFill>
              </a:rPr>
              <a:t>KALK VE UYAR</a:t>
            </a:r>
          </a:p>
          <a:p>
            <a:pPr marL="571500" indent="-571500" algn="ctr">
              <a:buFont typeface="Wingdings" panose="05000000000000000000" pitchFamily="2" charset="2"/>
              <a:buChar char="Ø"/>
            </a:pPr>
            <a:r>
              <a:rPr lang="tr-TR" sz="4000" b="1" dirty="0">
                <a:solidFill>
                  <a:schemeClr val="tx1"/>
                </a:solidFill>
              </a:rPr>
              <a:t>RABBİNİ YÜCELT</a:t>
            </a:r>
          </a:p>
          <a:p>
            <a:pPr marL="571500" indent="-571500" algn="ctr">
              <a:buFont typeface="Wingdings" panose="05000000000000000000" pitchFamily="2" charset="2"/>
              <a:buChar char="Ø"/>
            </a:pPr>
            <a:r>
              <a:rPr lang="tr-TR" sz="4000" b="1" dirty="0">
                <a:solidFill>
                  <a:schemeClr val="tx1"/>
                </a:solidFill>
              </a:rPr>
              <a:t>ELBİSENİ TEMİZLE</a:t>
            </a:r>
          </a:p>
          <a:p>
            <a:pPr marL="571500" indent="-571500" algn="ctr">
              <a:buFont typeface="Wingdings" panose="05000000000000000000" pitchFamily="2" charset="2"/>
              <a:buChar char="Ø"/>
            </a:pPr>
            <a:r>
              <a:rPr lang="tr-TR" sz="4000" b="1" dirty="0">
                <a:solidFill>
                  <a:schemeClr val="tx1"/>
                </a:solidFill>
              </a:rPr>
              <a:t> KÖTÜ ŞEYLERİ TERK ET</a:t>
            </a:r>
          </a:p>
        </p:txBody>
      </p:sp>
    </p:spTree>
    <p:extLst>
      <p:ext uri="{BB962C8B-B14F-4D97-AF65-F5344CB8AC3E}">
        <p14:creationId xmlns:p14="http://schemas.microsoft.com/office/powerpoint/2010/main" val="9862640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9A4275-061B-4B74-8799-46F104D97DD4}"/>
              </a:ext>
            </a:extLst>
          </p:cNvPr>
          <p:cNvSpPr>
            <a:spLocks noGrp="1"/>
          </p:cNvSpPr>
          <p:nvPr>
            <p:ph type="title"/>
          </p:nvPr>
        </p:nvSpPr>
        <p:spPr>
          <a:xfrm>
            <a:off x="1143000" y="239151"/>
            <a:ext cx="9906000" cy="1195754"/>
          </a:xfrm>
          <a:ln>
            <a:noFill/>
          </a:ln>
        </p:spPr>
        <p:txBody>
          <a:bodyPr>
            <a:noAutofit/>
          </a:bodyPr>
          <a:lstStyle/>
          <a:p>
            <a:pPr algn="ctr"/>
            <a:r>
              <a:rPr lang="tr-TR" sz="4000" b="1" u="sng" dirty="0">
                <a:solidFill>
                  <a:srgbClr val="002060"/>
                </a:solidFill>
              </a:rPr>
              <a:t>Hz peygamberin peygamberliğini açıklaması</a:t>
            </a:r>
          </a:p>
        </p:txBody>
      </p:sp>
      <p:sp>
        <p:nvSpPr>
          <p:cNvPr id="3" name="Metin Yer Tutucusu 2">
            <a:extLst>
              <a:ext uri="{FF2B5EF4-FFF2-40B4-BE49-F238E27FC236}">
                <a16:creationId xmlns:a16="http://schemas.microsoft.com/office/drawing/2014/main" id="{20D5D6B7-D48B-4201-8AD7-539CB14FFA48}"/>
              </a:ext>
            </a:extLst>
          </p:cNvPr>
          <p:cNvSpPr>
            <a:spLocks noGrp="1"/>
          </p:cNvSpPr>
          <p:nvPr>
            <p:ph type="body" idx="1"/>
          </p:nvPr>
        </p:nvSpPr>
        <p:spPr>
          <a:xfrm>
            <a:off x="1143000" y="1702191"/>
            <a:ext cx="9906000" cy="4318781"/>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457200" indent="-457200">
              <a:buFont typeface="Wingdings" panose="05000000000000000000" pitchFamily="2" charset="2"/>
              <a:buChar char="Ø"/>
            </a:pPr>
            <a:r>
              <a:rPr lang="ar-AE" sz="2800" b="1" i="0" dirty="0">
                <a:solidFill>
                  <a:schemeClr val="tx1"/>
                </a:solidFill>
                <a:effectLst/>
                <a:latin typeface="Shaikh Hamdullah Mushaf"/>
              </a:rPr>
              <a:t>وَاَنْذِرْ عَش۪يرَتَكَ الْاَقْرَب۪ينَۙ</a:t>
            </a:r>
            <a:r>
              <a:rPr lang="tr-TR" sz="2800" b="1" i="0" dirty="0">
                <a:solidFill>
                  <a:schemeClr val="tx1"/>
                </a:solidFill>
                <a:effectLst/>
                <a:latin typeface="Shaikh Hamdullah Mushaf"/>
              </a:rPr>
              <a:t> (şuara-214) ‘’önce yakın akrabalarını uyar’’ ayetiyle Hz. peygamber açıktan davete başladı akrabalarını yemeğe davet etti </a:t>
            </a:r>
          </a:p>
          <a:p>
            <a:pPr marL="457200" indent="-457200" algn="ctr">
              <a:buFont typeface="Wingdings" panose="05000000000000000000" pitchFamily="2" charset="2"/>
              <a:buChar char="Ø"/>
            </a:pPr>
            <a:r>
              <a:rPr lang="ar-AE" sz="2800" b="1" i="0" dirty="0">
                <a:solidFill>
                  <a:schemeClr val="tx1"/>
                </a:solidFill>
                <a:effectLst/>
                <a:latin typeface="Shaikh Hamdullah Mushaf"/>
              </a:rPr>
              <a:t>فَاصْدَعْ بِمَا تُؤْمَرُ وَاَعْرِضْ عَنِ الْمُشْرِك۪ينَ</a:t>
            </a:r>
            <a:r>
              <a:rPr lang="tr-TR" sz="2800" b="1" i="0" dirty="0">
                <a:solidFill>
                  <a:schemeClr val="tx1"/>
                </a:solidFill>
                <a:effectLst/>
                <a:latin typeface="Shaikh Hamdullah Mushaf"/>
              </a:rPr>
              <a:t> (hicr-94) emrolunduğunu açıkça söyle ayetiyle Hz. peygamber safa tepesine çıkıp bütün Mekkelilere kendisinin Allah tarafından gönderilmiş bir peygamber olduğunu insanlara duyurdu</a:t>
            </a:r>
          </a:p>
          <a:p>
            <a:endParaRPr lang="tr-TR" sz="2800" b="1" i="0" dirty="0">
              <a:solidFill>
                <a:schemeClr val="tx1"/>
              </a:solidFill>
              <a:effectLst/>
              <a:latin typeface="Shaikh Hamdullah Mushaf"/>
            </a:endParaRPr>
          </a:p>
          <a:p>
            <a:endParaRPr lang="tr-TR" sz="2500" b="1" dirty="0">
              <a:solidFill>
                <a:schemeClr val="tx1"/>
              </a:solidFill>
            </a:endParaRPr>
          </a:p>
        </p:txBody>
      </p:sp>
    </p:spTree>
    <p:extLst>
      <p:ext uri="{BB962C8B-B14F-4D97-AF65-F5344CB8AC3E}">
        <p14:creationId xmlns:p14="http://schemas.microsoft.com/office/powerpoint/2010/main" val="15337839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6EB9B0-DD06-48EB-B575-F15736D37170}"/>
              </a:ext>
            </a:extLst>
          </p:cNvPr>
          <p:cNvSpPr>
            <a:spLocks noGrp="1"/>
          </p:cNvSpPr>
          <p:nvPr>
            <p:ph type="title"/>
          </p:nvPr>
        </p:nvSpPr>
        <p:spPr>
          <a:xfrm>
            <a:off x="1431933" y="267286"/>
            <a:ext cx="9617065" cy="1209822"/>
          </a:xfrm>
        </p:spPr>
        <p:txBody>
          <a:bodyPr>
            <a:noAutofit/>
          </a:bodyPr>
          <a:lstStyle/>
          <a:p>
            <a:pPr algn="ctr"/>
            <a:r>
              <a:rPr lang="tr-TR" sz="4000" b="1" u="sng" dirty="0">
                <a:solidFill>
                  <a:srgbClr val="002060"/>
                </a:solidFill>
              </a:rPr>
              <a:t>Hz peygamberin görmüş olduğu eziyetler</a:t>
            </a:r>
          </a:p>
        </p:txBody>
      </p:sp>
      <p:sp>
        <p:nvSpPr>
          <p:cNvPr id="3" name="Metin Yer Tutucusu 2">
            <a:extLst>
              <a:ext uri="{FF2B5EF4-FFF2-40B4-BE49-F238E27FC236}">
                <a16:creationId xmlns:a16="http://schemas.microsoft.com/office/drawing/2014/main" id="{7EDB4E48-3494-4ACF-AEC2-91821CB72EF8}"/>
              </a:ext>
            </a:extLst>
          </p:cNvPr>
          <p:cNvSpPr>
            <a:spLocks noGrp="1"/>
          </p:cNvSpPr>
          <p:nvPr>
            <p:ph type="body" idx="1"/>
          </p:nvPr>
        </p:nvSpPr>
        <p:spPr>
          <a:xfrm>
            <a:off x="1287466" y="1772530"/>
            <a:ext cx="9906000" cy="4346916"/>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p>
            <a:pPr marL="457200" indent="-457200">
              <a:buFont typeface="Wingdings" panose="05000000000000000000" pitchFamily="2" charset="2"/>
              <a:buChar char="Ø"/>
            </a:pPr>
            <a:r>
              <a:rPr lang="tr-TR" sz="3500" b="1" dirty="0"/>
              <a:t>Ebu leheb: Hz. peygamberin kapısının önüne pislik dökmesi, ukaz panayırında Hz. peygamber insanlara tevhidi anlatırken geliyor insanlara onun deli olduğunu söylüyordu</a:t>
            </a:r>
          </a:p>
          <a:p>
            <a:pPr marL="457200" indent="-457200">
              <a:buFont typeface="Wingdings" panose="05000000000000000000" pitchFamily="2" charset="2"/>
              <a:buChar char="Ø"/>
            </a:pPr>
            <a:r>
              <a:rPr lang="tr-TR" sz="3500" b="1" dirty="0"/>
              <a:t>Ebu cehil; Hz. peygamberi öldürmeye kalkışması</a:t>
            </a:r>
          </a:p>
          <a:p>
            <a:pPr marL="457200" indent="-457200">
              <a:buFont typeface="Wingdings" panose="05000000000000000000" pitchFamily="2" charset="2"/>
              <a:buChar char="Ø"/>
            </a:pPr>
            <a:endParaRPr lang="tr-TR" sz="3500" b="1" dirty="0"/>
          </a:p>
        </p:txBody>
      </p:sp>
    </p:spTree>
    <p:extLst>
      <p:ext uri="{BB962C8B-B14F-4D97-AF65-F5344CB8AC3E}">
        <p14:creationId xmlns:p14="http://schemas.microsoft.com/office/powerpoint/2010/main" val="42891233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85F55C-7A73-4259-A9CC-A27BD5129EAC}"/>
              </a:ext>
            </a:extLst>
          </p:cNvPr>
          <p:cNvSpPr>
            <a:spLocks noGrp="1"/>
          </p:cNvSpPr>
          <p:nvPr>
            <p:ph type="title"/>
          </p:nvPr>
        </p:nvSpPr>
        <p:spPr>
          <a:xfrm>
            <a:off x="1143000" y="196948"/>
            <a:ext cx="9906000" cy="1195754"/>
          </a:xfrm>
        </p:spPr>
        <p:txBody>
          <a:bodyPr>
            <a:normAutofit/>
          </a:bodyPr>
          <a:lstStyle/>
          <a:p>
            <a:pPr algn="ctr"/>
            <a:r>
              <a:rPr lang="tr-TR" sz="4000" b="1" u="sng" dirty="0">
                <a:solidFill>
                  <a:srgbClr val="002060"/>
                </a:solidFill>
              </a:rPr>
              <a:t>İslam dinine yeni girmiş Müslümanların gördüğü eziyetler</a:t>
            </a:r>
          </a:p>
        </p:txBody>
      </p:sp>
      <p:sp>
        <p:nvSpPr>
          <p:cNvPr id="3" name="Metin Yer Tutucusu 2">
            <a:extLst>
              <a:ext uri="{FF2B5EF4-FFF2-40B4-BE49-F238E27FC236}">
                <a16:creationId xmlns:a16="http://schemas.microsoft.com/office/drawing/2014/main" id="{8F16AB8D-9545-4A73-B5ED-A16597CA70A7}"/>
              </a:ext>
            </a:extLst>
          </p:cNvPr>
          <p:cNvSpPr>
            <a:spLocks noGrp="1"/>
          </p:cNvSpPr>
          <p:nvPr>
            <p:ph type="body" idx="1"/>
          </p:nvPr>
        </p:nvSpPr>
        <p:spPr>
          <a:xfrm>
            <a:off x="1143000" y="1892106"/>
            <a:ext cx="9906000" cy="4044461"/>
          </a:xfr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457200" indent="-457200">
              <a:buFont typeface="Wingdings" panose="05000000000000000000" pitchFamily="2" charset="2"/>
              <a:buChar char="Ø"/>
            </a:pPr>
            <a:r>
              <a:rPr lang="tr-TR" sz="3000" b="1" dirty="0">
                <a:solidFill>
                  <a:schemeClr val="tx1"/>
                </a:solidFill>
              </a:rPr>
              <a:t>Yasir ve Sümeyye şehit edildi İslam'ın ilk şehitleri</a:t>
            </a:r>
          </a:p>
          <a:p>
            <a:pPr marL="457200" indent="-457200">
              <a:buFont typeface="Wingdings" panose="05000000000000000000" pitchFamily="2" charset="2"/>
              <a:buChar char="Ø"/>
            </a:pPr>
            <a:r>
              <a:rPr lang="tr-TR" sz="3000" b="1" dirty="0">
                <a:solidFill>
                  <a:schemeClr val="tx1"/>
                </a:solidFill>
              </a:rPr>
              <a:t>Ammar bin yasire uygulanan işkenceler</a:t>
            </a:r>
          </a:p>
          <a:p>
            <a:pPr marL="457200" indent="-457200">
              <a:buFont typeface="Wingdings" panose="05000000000000000000" pitchFamily="2" charset="2"/>
              <a:buChar char="Ø"/>
            </a:pPr>
            <a:r>
              <a:rPr lang="tr-TR" sz="3000" b="1" dirty="0">
                <a:solidFill>
                  <a:schemeClr val="tx1"/>
                </a:solidFill>
              </a:rPr>
              <a:t>Hz bilali kızgın topraklara yatırıp üstüne kaya parçası koymaları, boynuna ip takıp Mekke sokaklarında dolaştırmaları</a:t>
            </a:r>
          </a:p>
          <a:p>
            <a:pPr marL="457200" indent="-457200">
              <a:buFont typeface="Wingdings" panose="05000000000000000000" pitchFamily="2" charset="2"/>
              <a:buChar char="Ø"/>
            </a:pPr>
            <a:r>
              <a:rPr lang="tr-TR" sz="3000" b="1" dirty="0">
                <a:solidFill>
                  <a:schemeClr val="tx1"/>
                </a:solidFill>
              </a:rPr>
              <a:t>Habbab bin eretin sırtının dağlanması</a:t>
            </a:r>
          </a:p>
        </p:txBody>
      </p:sp>
    </p:spTree>
    <p:extLst>
      <p:ext uri="{BB962C8B-B14F-4D97-AF65-F5344CB8AC3E}">
        <p14:creationId xmlns:p14="http://schemas.microsoft.com/office/powerpoint/2010/main" val="16226710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8195B3-6406-4E39-A76A-03CD42792442}"/>
              </a:ext>
            </a:extLst>
          </p:cNvPr>
          <p:cNvSpPr>
            <a:spLocks noGrp="1"/>
          </p:cNvSpPr>
          <p:nvPr>
            <p:ph type="title"/>
          </p:nvPr>
        </p:nvSpPr>
        <p:spPr>
          <a:xfrm>
            <a:off x="675248" y="181270"/>
            <a:ext cx="11043139" cy="1197364"/>
          </a:xfrm>
        </p:spPr>
        <p:txBody>
          <a:bodyPr>
            <a:normAutofit/>
          </a:bodyPr>
          <a:lstStyle/>
          <a:p>
            <a:pPr algn="ctr"/>
            <a:r>
              <a:rPr lang="tr-TR" sz="4000" b="1" u="sng" dirty="0">
                <a:solidFill>
                  <a:srgbClr val="002060"/>
                </a:solidFill>
              </a:rPr>
              <a:t>Eziyet gören Müslümanların kurtarılmasının önemi</a:t>
            </a:r>
          </a:p>
        </p:txBody>
      </p:sp>
      <p:sp>
        <p:nvSpPr>
          <p:cNvPr id="3" name="Metin Yer Tutucusu 2">
            <a:extLst>
              <a:ext uri="{FF2B5EF4-FFF2-40B4-BE49-F238E27FC236}">
                <a16:creationId xmlns:a16="http://schemas.microsoft.com/office/drawing/2014/main" id="{C3C57438-C894-4866-B1CF-424CF7D2471E}"/>
              </a:ext>
            </a:extLst>
          </p:cNvPr>
          <p:cNvSpPr>
            <a:spLocks noGrp="1"/>
          </p:cNvSpPr>
          <p:nvPr>
            <p:ph type="body" idx="1"/>
          </p:nvPr>
        </p:nvSpPr>
        <p:spPr>
          <a:xfrm>
            <a:off x="675248" y="1674056"/>
            <a:ext cx="11043139" cy="4768948"/>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10000"/>
          </a:bodyPr>
          <a:lstStyle/>
          <a:p>
            <a:pPr marL="457200" indent="-457200">
              <a:buFont typeface="Wingdings" panose="05000000000000000000" pitchFamily="2" charset="2"/>
              <a:buChar char="Ø"/>
            </a:pPr>
            <a:r>
              <a:rPr lang="tr-TR" sz="3200" b="1" dirty="0"/>
              <a:t>bu insanlara yardım etmek; İslam toplumunda sosyal yardımlaşmanın zirvede olduğunu gösterir</a:t>
            </a:r>
          </a:p>
          <a:p>
            <a:pPr marL="457200" indent="-457200">
              <a:buFont typeface="Wingdings" panose="05000000000000000000" pitchFamily="2" charset="2"/>
              <a:buChar char="Ø"/>
            </a:pPr>
            <a:r>
              <a:rPr lang="tr-TR" sz="3200" b="1" dirty="0"/>
              <a:t>İslam kardeşliğinin zirvede olduğunu bize gösterir</a:t>
            </a:r>
          </a:p>
          <a:p>
            <a:pPr marL="457200" indent="-457200">
              <a:buFont typeface="Wingdings" panose="05000000000000000000" pitchFamily="2" charset="2"/>
              <a:buChar char="Ø"/>
            </a:pPr>
            <a:r>
              <a:rPr lang="tr-TR" sz="3200" b="1" dirty="0"/>
              <a:t>Zor zamanlarda Müslümana yardım etmenin allahın rızasını kazanmaya vesile olduğunu öğreniriz Hz. Ebu Bekir Allah katında yükselten bu amelleriydi</a:t>
            </a:r>
          </a:p>
          <a:p>
            <a:pPr marL="457200" indent="-457200">
              <a:buFont typeface="Wingdings" panose="05000000000000000000" pitchFamily="2" charset="2"/>
              <a:buChar char="Ø"/>
            </a:pPr>
            <a:r>
              <a:rPr lang="tr-TR" sz="3200" b="1" dirty="0"/>
              <a:t>Köleler İslam dini sayesinde onurlu ve şerefli bir insana büründüler</a:t>
            </a:r>
          </a:p>
          <a:p>
            <a:pPr marL="457200" indent="-457200">
              <a:buFont typeface="Wingdings" panose="05000000000000000000" pitchFamily="2" charset="2"/>
              <a:buChar char="Ø"/>
            </a:pPr>
            <a:endParaRPr lang="tr-TR" sz="3200" b="1" dirty="0"/>
          </a:p>
        </p:txBody>
      </p:sp>
    </p:spTree>
    <p:extLst>
      <p:ext uri="{BB962C8B-B14F-4D97-AF65-F5344CB8AC3E}">
        <p14:creationId xmlns:p14="http://schemas.microsoft.com/office/powerpoint/2010/main" val="29182246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D5DCF2-A2AA-4EFC-B9B2-8FD74B99CC34}"/>
              </a:ext>
            </a:extLst>
          </p:cNvPr>
          <p:cNvSpPr>
            <a:spLocks noGrp="1"/>
          </p:cNvSpPr>
          <p:nvPr>
            <p:ph type="title"/>
          </p:nvPr>
        </p:nvSpPr>
        <p:spPr>
          <a:xfrm>
            <a:off x="180536" y="133643"/>
            <a:ext cx="11830928" cy="1083212"/>
          </a:xfrm>
        </p:spPr>
        <p:txBody>
          <a:bodyPr>
            <a:noAutofit/>
          </a:bodyPr>
          <a:lstStyle/>
          <a:p>
            <a:pPr algn="ctr"/>
            <a:r>
              <a:rPr lang="tr-TR" sz="4000" b="1" u="sng" dirty="0">
                <a:solidFill>
                  <a:srgbClr val="002060"/>
                </a:solidFill>
              </a:rPr>
              <a:t>Hz peygambere ve ashabına uygulanan bu eziyetlerin hikmeti</a:t>
            </a:r>
          </a:p>
        </p:txBody>
      </p:sp>
      <p:sp>
        <p:nvSpPr>
          <p:cNvPr id="3" name="Metin Yer Tutucusu 2">
            <a:extLst>
              <a:ext uri="{FF2B5EF4-FFF2-40B4-BE49-F238E27FC236}">
                <a16:creationId xmlns:a16="http://schemas.microsoft.com/office/drawing/2014/main" id="{69459055-1A4F-4D0F-8D84-550879DC12C4}"/>
              </a:ext>
            </a:extLst>
          </p:cNvPr>
          <p:cNvSpPr>
            <a:spLocks noGrp="1"/>
          </p:cNvSpPr>
          <p:nvPr>
            <p:ph type="body" idx="1"/>
          </p:nvPr>
        </p:nvSpPr>
        <p:spPr>
          <a:xfrm>
            <a:off x="180536" y="1259061"/>
            <a:ext cx="11830928" cy="5437161"/>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514350" indent="-514350">
              <a:buFont typeface="Wingdings" panose="05000000000000000000" pitchFamily="2" charset="2"/>
              <a:buChar char="Ø"/>
            </a:pPr>
            <a:r>
              <a:rPr lang="tr-TR" sz="2500" b="1" i="0" dirty="0">
                <a:solidFill>
                  <a:schemeClr val="tx1"/>
                </a:solidFill>
                <a:effectLst/>
                <a:latin typeface="EB Garamond"/>
              </a:rPr>
              <a:t>Yoksa Allah içinizden Cihat edenleri belli etmeden, sabredenleri ortaya çıkarmadan cennete gireceğinizi mi sandınız? (ali imran-142)</a:t>
            </a:r>
          </a:p>
          <a:p>
            <a:pPr marL="514350" indent="-514350">
              <a:buFont typeface="Wingdings" panose="05000000000000000000" pitchFamily="2" charset="2"/>
              <a:buChar char="Ø"/>
            </a:pPr>
            <a:r>
              <a:rPr lang="tr-TR" sz="2500" b="1" i="0" dirty="0">
                <a:solidFill>
                  <a:schemeClr val="tx1"/>
                </a:solidFill>
                <a:effectLst/>
                <a:latin typeface="EB Garamond"/>
              </a:rPr>
              <a:t>İnsanlar, imtihandan geçirilmeden, sadece «İman ettik» demeleriyle bırakılıvereceklerini mi sandılar? An dolsun ki, biz onlardan öncekileri de imtihandan geçirmişizdir. Elbette Allah, doğruları ortaya çıkaracak, yalancıları da mutlaka ortaya koyacaktır (ankebut-2,3)</a:t>
            </a:r>
          </a:p>
          <a:p>
            <a:pPr marL="514350" indent="-514350">
              <a:buFont typeface="Wingdings" panose="05000000000000000000" pitchFamily="2" charset="2"/>
              <a:buChar char="Ø"/>
            </a:pPr>
            <a:r>
              <a:rPr lang="tr-TR" sz="2500" b="1" i="0" dirty="0">
                <a:solidFill>
                  <a:schemeClr val="tx1"/>
                </a:solidFill>
                <a:effectLst/>
                <a:latin typeface="EB Garamond"/>
              </a:rPr>
              <a:t>(Ey müminler!) Yoksa siz, sizden önce gelip geçenlerin başına gelenler size de gelmeden cennete gireceğinizi mi sandınız? Yoksulluk ve sıkıntı onlara öylesine dokunmuş ve öyle sarsılmışlardı ki, nihayet Peygamber ve beraberindeki müminler: Allah'ın yardımı ne zaman! dediler. Bilesiniz ki Allah'ın yardımı yakındır.</a:t>
            </a:r>
            <a:r>
              <a:rPr lang="tr-TR" sz="2500" b="1" dirty="0">
                <a:solidFill>
                  <a:schemeClr val="tx1"/>
                </a:solidFill>
                <a:latin typeface="EB Garamond"/>
              </a:rPr>
              <a:t>(bakara-214)</a:t>
            </a:r>
            <a:endParaRPr lang="tr-TR" sz="2500" b="1" i="0" dirty="0">
              <a:solidFill>
                <a:schemeClr val="tx1"/>
              </a:solidFill>
              <a:effectLst/>
              <a:latin typeface="EB Garamond"/>
            </a:endParaRPr>
          </a:p>
        </p:txBody>
      </p:sp>
    </p:spTree>
    <p:extLst>
      <p:ext uri="{BB962C8B-B14F-4D97-AF65-F5344CB8AC3E}">
        <p14:creationId xmlns:p14="http://schemas.microsoft.com/office/powerpoint/2010/main" val="18507096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id="{23988DFF-E179-4417-9BCA-2A38ADA0154F}"/>
              </a:ext>
            </a:extLst>
          </p:cNvPr>
          <p:cNvGraphicFramePr/>
          <p:nvPr>
            <p:extLst>
              <p:ext uri="{D42A27DB-BD31-4B8C-83A1-F6EECF244321}">
                <p14:modId xmlns:p14="http://schemas.microsoft.com/office/powerpoint/2010/main" val="2642082459"/>
              </p:ext>
            </p:extLst>
          </p:nvPr>
        </p:nvGraphicFramePr>
        <p:xfrm>
          <a:off x="1531034" y="221566"/>
          <a:ext cx="9129932" cy="6414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34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7758DD-5BFC-4A4D-8AAD-F4852E6042BC}"/>
              </a:ext>
            </a:extLst>
          </p:cNvPr>
          <p:cNvSpPr>
            <a:spLocks noGrp="1"/>
          </p:cNvSpPr>
          <p:nvPr>
            <p:ph type="title"/>
          </p:nvPr>
        </p:nvSpPr>
        <p:spPr>
          <a:xfrm>
            <a:off x="295422" y="281354"/>
            <a:ext cx="11601156" cy="1069144"/>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tr-TR" sz="4000" b="1" u="sng" dirty="0">
                <a:solidFill>
                  <a:srgbClr val="002060"/>
                </a:solidFill>
              </a:rPr>
              <a:t>DARU’L ERKAMDA YAPILAN GİZLİ EĞİTİMİN AMACI</a:t>
            </a:r>
          </a:p>
        </p:txBody>
      </p:sp>
      <p:sp>
        <p:nvSpPr>
          <p:cNvPr id="4" name="Metin Yer Tutucusu 3">
            <a:extLst>
              <a:ext uri="{FF2B5EF4-FFF2-40B4-BE49-F238E27FC236}">
                <a16:creationId xmlns:a16="http://schemas.microsoft.com/office/drawing/2014/main" id="{47B5E670-34AE-4BB2-B372-E1D712FEE287}"/>
              </a:ext>
            </a:extLst>
          </p:cNvPr>
          <p:cNvSpPr>
            <a:spLocks noGrp="1"/>
          </p:cNvSpPr>
          <p:nvPr>
            <p:ph type="body" idx="1"/>
          </p:nvPr>
        </p:nvSpPr>
        <p:spPr>
          <a:xfrm>
            <a:off x="295422" y="1702191"/>
            <a:ext cx="3194968" cy="4874455"/>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457200" indent="-457200">
              <a:buFont typeface="Wingdings" panose="05000000000000000000" pitchFamily="2" charset="2"/>
              <a:buChar char="ü"/>
            </a:pPr>
            <a:r>
              <a:rPr lang="tr-TR" sz="2500" b="1" dirty="0"/>
              <a:t>YENİ İNEN KURAN AYETLERİNİN MÜSLÜMANLARA ÖĞRETİLMESİ</a:t>
            </a:r>
          </a:p>
          <a:p>
            <a:pPr marL="457200" indent="-457200">
              <a:buFont typeface="Wingdings" panose="05000000000000000000" pitchFamily="2" charset="2"/>
              <a:buChar char="ü"/>
            </a:pPr>
            <a:r>
              <a:rPr lang="tr-TR" sz="2500" b="1" dirty="0"/>
              <a:t>MANEVİ AZIK ELDE ETMEK</a:t>
            </a:r>
          </a:p>
          <a:p>
            <a:pPr marL="457200" indent="-457200">
              <a:buFont typeface="Wingdings" panose="05000000000000000000" pitchFamily="2" charset="2"/>
              <a:buChar char="ü"/>
            </a:pPr>
            <a:r>
              <a:rPr lang="tr-TR" sz="2500" b="1" dirty="0"/>
              <a:t>RUHLARINDAKİ CAHİLİYEYE AİT KALINTILAR TEMİZLEMEK</a:t>
            </a:r>
          </a:p>
        </p:txBody>
      </p:sp>
      <p:sp>
        <p:nvSpPr>
          <p:cNvPr id="6" name="Metin Yer Tutucusu 5">
            <a:extLst>
              <a:ext uri="{FF2B5EF4-FFF2-40B4-BE49-F238E27FC236}">
                <a16:creationId xmlns:a16="http://schemas.microsoft.com/office/drawing/2014/main" id="{E081D4C9-D4C9-4F63-9FC4-741832BD5F92}"/>
              </a:ext>
            </a:extLst>
          </p:cNvPr>
          <p:cNvSpPr>
            <a:spLocks noGrp="1"/>
          </p:cNvSpPr>
          <p:nvPr>
            <p:ph type="body" sz="quarter" idx="3"/>
          </p:nvPr>
        </p:nvSpPr>
        <p:spPr>
          <a:xfrm>
            <a:off x="4090553" y="1702191"/>
            <a:ext cx="3194968" cy="4874455"/>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342900" indent="-342900">
              <a:buFont typeface="Wingdings" panose="05000000000000000000" pitchFamily="2" charset="2"/>
              <a:buChar char="ü"/>
            </a:pPr>
            <a:r>
              <a:rPr lang="tr-TR" sz="2300" b="1" dirty="0"/>
              <a:t>DÜZENLİ BİR ŞEKİLDE BİR ARAYA GELEREK CEMAAT OLMANIN ÖNEMİ ÖĞRETİLİYOR</a:t>
            </a:r>
          </a:p>
          <a:p>
            <a:pPr marL="342900" indent="-342900">
              <a:buFont typeface="Wingdings" panose="05000000000000000000" pitchFamily="2" charset="2"/>
              <a:buChar char="ü"/>
            </a:pPr>
            <a:r>
              <a:rPr lang="tr-TR" sz="2300" b="1" dirty="0"/>
              <a:t>BİR ARADA BULUNMALARI KENDİLERİNE OLAN ÖZ GÜVENLERİNİ, AZİM VE GAYRETLERİNİ ARTIRIYOR</a:t>
            </a:r>
          </a:p>
        </p:txBody>
      </p:sp>
      <p:sp>
        <p:nvSpPr>
          <p:cNvPr id="8" name="Metin Yer Tutucusu 7">
            <a:extLst>
              <a:ext uri="{FF2B5EF4-FFF2-40B4-BE49-F238E27FC236}">
                <a16:creationId xmlns:a16="http://schemas.microsoft.com/office/drawing/2014/main" id="{142AB3E7-1433-40C3-A7A6-BE984936BBD5}"/>
              </a:ext>
            </a:extLst>
          </p:cNvPr>
          <p:cNvSpPr>
            <a:spLocks noGrp="1"/>
          </p:cNvSpPr>
          <p:nvPr>
            <p:ph type="body" sz="quarter" idx="13"/>
          </p:nvPr>
        </p:nvSpPr>
        <p:spPr>
          <a:xfrm>
            <a:off x="7885684" y="1702190"/>
            <a:ext cx="4010894" cy="4874455"/>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342900" indent="-342900">
              <a:buFont typeface="Wingdings" panose="05000000000000000000" pitchFamily="2" charset="2"/>
              <a:buChar char="ü"/>
            </a:pPr>
            <a:r>
              <a:rPr lang="tr-TR" sz="2200" b="1" dirty="0"/>
              <a:t>PRATİK VE TEORİK OLARAK MÜSLÜMANLARI EĞİTMEK</a:t>
            </a:r>
          </a:p>
          <a:p>
            <a:pPr marL="342900" indent="-342900">
              <a:buFont typeface="Wingdings" panose="05000000000000000000" pitchFamily="2" charset="2"/>
              <a:buChar char="ü"/>
            </a:pPr>
            <a:r>
              <a:rPr lang="tr-TR" sz="2200" b="1" dirty="0"/>
              <a:t>İSTİKRARLI VE DÜZENLİ OLARAK TOPLANILARAK, SAHABEYE LİDERİN ÖNEMİ VE LİDERE BAĞLILIK ÖĞRETİLİYOR</a:t>
            </a:r>
          </a:p>
          <a:p>
            <a:pPr marL="342900" indent="-342900">
              <a:buFont typeface="Wingdings" panose="05000000000000000000" pitchFamily="2" charset="2"/>
              <a:buChar char="ü"/>
            </a:pPr>
            <a:r>
              <a:rPr lang="tr-TR" sz="2200" b="1" dirty="0"/>
              <a:t>GEREKTİĞİNDE GİZLİ TOPLANTI NASIL OLUR MÜSLÜMANLARA BU ÖĞRETİLİYOR</a:t>
            </a:r>
          </a:p>
        </p:txBody>
      </p:sp>
    </p:spTree>
    <p:extLst>
      <p:ext uri="{BB962C8B-B14F-4D97-AF65-F5344CB8AC3E}">
        <p14:creationId xmlns:p14="http://schemas.microsoft.com/office/powerpoint/2010/main" val="1431357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A1BF17-5304-4A45-912F-845279FB41A5}"/>
              </a:ext>
            </a:extLst>
          </p:cNvPr>
          <p:cNvSpPr>
            <a:spLocks noGrp="1"/>
          </p:cNvSpPr>
          <p:nvPr>
            <p:ph type="title"/>
          </p:nvPr>
        </p:nvSpPr>
        <p:spPr>
          <a:xfrm>
            <a:off x="104932" y="134911"/>
            <a:ext cx="12087067" cy="1184223"/>
          </a:xfrm>
        </p:spPr>
        <p:txBody>
          <a:bodyPr>
            <a:normAutofit fontScale="90000"/>
          </a:bodyPr>
          <a:lstStyle/>
          <a:p>
            <a:pPr algn="ctr"/>
            <a:r>
              <a:rPr lang="tr-TR" sz="5000" b="1" dirty="0">
                <a:solidFill>
                  <a:srgbClr val="002060"/>
                </a:solidFill>
              </a:rPr>
              <a:t>2) </a:t>
            </a:r>
            <a:r>
              <a:rPr lang="tr-TR" sz="4000" b="1" u="sng" dirty="0">
                <a:solidFill>
                  <a:srgbClr val="002060"/>
                </a:solidFill>
              </a:rPr>
              <a:t>KURANIN NE DEDİĞİNİ VE NE DEMEK İSTEDİĞİNİ DAHA İYİ ANLAMAK İÇİN</a:t>
            </a:r>
          </a:p>
        </p:txBody>
      </p:sp>
      <p:sp>
        <p:nvSpPr>
          <p:cNvPr id="3" name="Metin Yer Tutucusu 2">
            <a:extLst>
              <a:ext uri="{FF2B5EF4-FFF2-40B4-BE49-F238E27FC236}">
                <a16:creationId xmlns:a16="http://schemas.microsoft.com/office/drawing/2014/main" id="{28188C8E-FBCE-4EDE-8C83-2A2E5E73DB39}"/>
              </a:ext>
            </a:extLst>
          </p:cNvPr>
          <p:cNvSpPr>
            <a:spLocks noGrp="1"/>
          </p:cNvSpPr>
          <p:nvPr>
            <p:ph type="body" idx="1"/>
          </p:nvPr>
        </p:nvSpPr>
        <p:spPr>
          <a:xfrm>
            <a:off x="389745" y="1319134"/>
            <a:ext cx="11542426" cy="5538866"/>
          </a:xfrm>
        </p:spPr>
        <p:txBody>
          <a:bodyPr>
            <a:normAutofit/>
          </a:bodyPr>
          <a:lstStyle/>
          <a:p>
            <a:pPr marL="342900" indent="-342900">
              <a:buFont typeface="Wingdings" panose="05000000000000000000" pitchFamily="2" charset="2"/>
              <a:buChar char="v"/>
            </a:pPr>
            <a:r>
              <a:rPr lang="tr-TR" sz="2500" b="1" dirty="0"/>
              <a:t>Faizin yasaklanışı (ali İmran 130)</a:t>
            </a:r>
          </a:p>
          <a:p>
            <a:pPr marL="342900" indent="-342900">
              <a:buFont typeface="Wingdings" panose="05000000000000000000" pitchFamily="2" charset="2"/>
              <a:buChar char="v"/>
            </a:pPr>
            <a:r>
              <a:rPr lang="tr-TR" sz="2500" b="1" dirty="0"/>
              <a:t>KENDİNİZİ KENDİ ELLERİNİZLE TEHLİKEYE ATMAYIN AYETİ (BAKARA 195)</a:t>
            </a:r>
          </a:p>
          <a:p>
            <a:pPr marL="342900" indent="-342900">
              <a:buFont typeface="Wingdings" panose="05000000000000000000" pitchFamily="2" charset="2"/>
              <a:buChar char="v"/>
            </a:pPr>
            <a:r>
              <a:rPr lang="tr-TR" sz="2500" b="1" dirty="0"/>
              <a:t>TEVBE 31. AYETİNİN TEFSİRİ</a:t>
            </a:r>
          </a:p>
          <a:p>
            <a:pPr marL="342900" indent="-342900">
              <a:buFont typeface="Wingdings" panose="05000000000000000000" pitchFamily="2" charset="2"/>
              <a:buChar char="v"/>
            </a:pPr>
            <a:r>
              <a:rPr lang="tr-TR" sz="2500" b="1" i="1" dirty="0">
                <a:solidFill>
                  <a:schemeClr val="tx1"/>
                </a:solidFill>
                <a:effectLst/>
                <a:latin typeface="trebuchet MS" panose="020B0603020202020204" pitchFamily="34" charset="0"/>
              </a:rPr>
              <a:t>Şunu iyi biliniz ki bana Kur'an-ı Kerim ile birlikte onun bir benzeri de verilmiştir. (Ebu Davud, Sünnet, 6, İmare 33; Tirmizi, İlim 10)</a:t>
            </a:r>
          </a:p>
          <a:p>
            <a:pPr marL="342900" indent="-342900">
              <a:buFont typeface="Wingdings" panose="05000000000000000000" pitchFamily="2" charset="2"/>
              <a:buChar char="v"/>
            </a:pPr>
            <a:r>
              <a:rPr lang="tr-TR" sz="2500" b="1" i="1" dirty="0">
                <a:solidFill>
                  <a:schemeClr val="tx1"/>
                </a:solidFill>
                <a:latin typeface="trebuchet MS" panose="020B0603020202020204" pitchFamily="34" charset="0"/>
              </a:rPr>
              <a:t>İBN TEYMİYYE, İBN KESİR, İBN KUTEYBEYE GÖRE ONUN BENZERİNDEN KASIT SÜNNETTİR</a:t>
            </a:r>
          </a:p>
          <a:p>
            <a:pPr marL="342900" indent="-342900">
              <a:buFont typeface="Wingdings" panose="05000000000000000000" pitchFamily="2" charset="2"/>
              <a:buChar char="v"/>
            </a:pPr>
            <a:r>
              <a:rPr lang="tr-TR" sz="2500" b="1" i="1" dirty="0">
                <a:solidFill>
                  <a:schemeClr val="tx1"/>
                </a:solidFill>
                <a:latin typeface="trebuchet MS" panose="020B0603020202020204" pitchFamily="34" charset="0"/>
              </a:rPr>
              <a:t>İBN MESUDA GÖRE SÜNNETİN ÖNGÖRDÜĞÜ BÜTÜN DAVRANIŞLAR KURANIN İSTEDİĞİ HAREKETLERDİR</a:t>
            </a:r>
          </a:p>
          <a:p>
            <a:pPr marL="342900" indent="-342900">
              <a:buFont typeface="Wingdings" panose="05000000000000000000" pitchFamily="2" charset="2"/>
              <a:buChar char="v"/>
            </a:pPr>
            <a:r>
              <a:rPr lang="tr-TR" sz="2500" b="1" i="1" dirty="0">
                <a:solidFill>
                  <a:schemeClr val="tx1"/>
                </a:solidFill>
                <a:latin typeface="trebuchet MS" panose="020B0603020202020204" pitchFamily="34" charset="0"/>
              </a:rPr>
              <a:t>KURANIN OKUNUŞUNU HZ PEYGAMBER ÖĞRETTİ</a:t>
            </a:r>
            <a:endParaRPr lang="tr-TR" sz="2500" b="1" dirty="0">
              <a:solidFill>
                <a:schemeClr val="tx1"/>
              </a:solidFill>
            </a:endParaRPr>
          </a:p>
          <a:p>
            <a:endParaRPr lang="tr-TR" sz="2500" dirty="0"/>
          </a:p>
        </p:txBody>
      </p:sp>
    </p:spTree>
    <p:extLst>
      <p:ext uri="{BB962C8B-B14F-4D97-AF65-F5344CB8AC3E}">
        <p14:creationId xmlns:p14="http://schemas.microsoft.com/office/powerpoint/2010/main" val="22320969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0BCBAB-BE5C-456B-AF1D-EE42F6E04EF4}"/>
              </a:ext>
            </a:extLst>
          </p:cNvPr>
          <p:cNvSpPr>
            <a:spLocks noGrp="1"/>
          </p:cNvSpPr>
          <p:nvPr>
            <p:ph type="title"/>
          </p:nvPr>
        </p:nvSpPr>
        <p:spPr>
          <a:xfrm>
            <a:off x="1308295" y="211015"/>
            <a:ext cx="9720776" cy="1280159"/>
          </a:xfrm>
        </p:spPr>
        <p:txBody>
          <a:bodyPr>
            <a:normAutofit/>
          </a:bodyPr>
          <a:lstStyle/>
          <a:p>
            <a:pPr algn="ctr"/>
            <a:r>
              <a:rPr lang="tr-TR" sz="4000" b="1" u="sng" dirty="0">
                <a:solidFill>
                  <a:srgbClr val="002060"/>
                </a:solidFill>
              </a:rPr>
              <a:t>Manevi BİR EĞİTİM OLARAK TEHECCÜT NAMAZININ FARZ KILINMASININ HİKMETİ</a:t>
            </a:r>
          </a:p>
        </p:txBody>
      </p:sp>
      <p:sp>
        <p:nvSpPr>
          <p:cNvPr id="3" name="Metin Yer Tutucusu 2">
            <a:extLst>
              <a:ext uri="{FF2B5EF4-FFF2-40B4-BE49-F238E27FC236}">
                <a16:creationId xmlns:a16="http://schemas.microsoft.com/office/drawing/2014/main" id="{729C7D59-9C2F-407D-9D6C-7160DE1F89FF}"/>
              </a:ext>
            </a:extLst>
          </p:cNvPr>
          <p:cNvSpPr>
            <a:spLocks noGrp="1"/>
          </p:cNvSpPr>
          <p:nvPr>
            <p:ph type="body" idx="1"/>
          </p:nvPr>
        </p:nvSpPr>
        <p:spPr>
          <a:xfrm>
            <a:off x="1308295" y="1828800"/>
            <a:ext cx="9720777" cy="4586069"/>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342900" indent="-342900">
              <a:buFont typeface="Wingdings" panose="05000000000000000000" pitchFamily="2" charset="2"/>
              <a:buChar char="v"/>
            </a:pPr>
            <a:r>
              <a:rPr lang="tr-TR" sz="2500" b="1" dirty="0"/>
              <a:t>İLK OLUŞUM SÜRECİNDE İBADET, İTAAT VE NAFİLELER ÜZERİNDE YOĞUNLAŞMAK KADAR FAYDALI BİRŞEY YOKTUR. ÇÜNKÜ BU YÖNDEKİ CALIŞMALARIN RUH VE PSİKOLOJİ ÜZERİNDE COK BÜYÜK BİR ETKİSİ VARDIR KALPLERİN ALLAH İLE BULUŞMASI, BELA VE FİTNELERE KARŞI GÜCLENİP HAK YOLDA SEBAT ETMESİ HEP MANEVİ CEPHEYE YAPILAN EĞİTİMLER SAYESİNDE OLUR</a:t>
            </a:r>
          </a:p>
          <a:p>
            <a:pPr marL="342900" indent="-342900">
              <a:buFont typeface="Wingdings" panose="05000000000000000000" pitchFamily="2" charset="2"/>
              <a:buChar char="v"/>
            </a:pPr>
            <a:r>
              <a:rPr lang="tr-TR" sz="2500" b="1" dirty="0"/>
              <a:t>GECE İBADETİNDE FAYDA KULA YÖNELİK BİR FAYDADIR. BU FAYDA KULUN ALLAH İLE ARASINDA GÜÇLÜ BİR İMAN BAĞI OLUŞMASINI SAĞLAR</a:t>
            </a:r>
          </a:p>
        </p:txBody>
      </p:sp>
    </p:spTree>
    <p:extLst>
      <p:ext uri="{BB962C8B-B14F-4D97-AF65-F5344CB8AC3E}">
        <p14:creationId xmlns:p14="http://schemas.microsoft.com/office/powerpoint/2010/main" val="11516710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E3FEAC3C-59D2-4028-A6B8-B5A7E1A40DCB}"/>
              </a:ext>
            </a:extLst>
          </p:cNvPr>
          <p:cNvSpPr>
            <a:spLocks noGrp="1"/>
          </p:cNvSpPr>
          <p:nvPr>
            <p:ph type="body" idx="1"/>
          </p:nvPr>
        </p:nvSpPr>
        <p:spPr>
          <a:xfrm>
            <a:off x="1144172" y="777240"/>
            <a:ext cx="9903656" cy="5426612"/>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342900" indent="-342900">
              <a:buFont typeface="Wingdings" panose="05000000000000000000" pitchFamily="2" charset="2"/>
              <a:buChar char="v"/>
            </a:pPr>
            <a:r>
              <a:rPr lang="tr-TR" sz="2500" b="1" dirty="0"/>
              <a:t>GECE ALLAH İÇİN NAMAZ KILMAK VE ALLAHA DUA ETMEK ZORLUKLAR VE ENGELLER YOLUNDA EN BÜYÜK ZIRH VE SİLAHTIR</a:t>
            </a:r>
          </a:p>
          <a:p>
            <a:pPr marL="342900" indent="-342900">
              <a:buFont typeface="Wingdings" panose="05000000000000000000" pitchFamily="2" charset="2"/>
              <a:buChar char="v"/>
            </a:pPr>
            <a:r>
              <a:rPr lang="tr-TR" sz="2500" b="1" dirty="0"/>
              <a:t>BUNUN NETİCESİNDE KUL BELALARA SABREDER ZORLUKLARA KATLANABİLİR ALLAH İÇİN KÜCÜK DÜŞÜRÜLMEYİ ÖNEMSEMEZ</a:t>
            </a:r>
          </a:p>
          <a:p>
            <a:pPr marL="342900" indent="-342900">
              <a:buFont typeface="Wingdings" panose="05000000000000000000" pitchFamily="2" charset="2"/>
              <a:buChar char="v"/>
            </a:pPr>
            <a:r>
              <a:rPr lang="tr-TR" sz="2500" b="1" dirty="0"/>
              <a:t>İslam davetçileri Allah'a daima muhtaçtırlar yoldaki engellerden dolayı sürekli allaha ihtiyaç duyarlar bu ihtiyacıda ancak gece namazı giderir</a:t>
            </a:r>
          </a:p>
          <a:p>
            <a:pPr marL="342900" indent="-342900">
              <a:buFont typeface="Wingdings" panose="05000000000000000000" pitchFamily="2" charset="2"/>
              <a:buChar char="v"/>
            </a:pPr>
            <a:r>
              <a:rPr lang="tr-TR" sz="2500" b="1" dirty="0"/>
              <a:t>Bu tarz eğitim uygulanmasıydı İslam halkası zayıf olarak büyürdü ancak bu eğitimin sayesinde İslam halkası sağlam temeller üzerine oturdu</a:t>
            </a:r>
          </a:p>
        </p:txBody>
      </p:sp>
    </p:spTree>
    <p:extLst>
      <p:ext uri="{BB962C8B-B14F-4D97-AF65-F5344CB8AC3E}">
        <p14:creationId xmlns:p14="http://schemas.microsoft.com/office/powerpoint/2010/main" val="22319833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527028-FF23-4722-A83C-9BFA34F83C24}"/>
              </a:ext>
            </a:extLst>
          </p:cNvPr>
          <p:cNvSpPr>
            <a:spLocks noGrp="1"/>
          </p:cNvSpPr>
          <p:nvPr>
            <p:ph type="title"/>
          </p:nvPr>
        </p:nvSpPr>
        <p:spPr>
          <a:xfrm>
            <a:off x="398584" y="365759"/>
            <a:ext cx="11394831" cy="1125416"/>
          </a:xfrm>
        </p:spPr>
        <p:txBody>
          <a:bodyPr>
            <a:noAutofit/>
          </a:bodyPr>
          <a:lstStyle/>
          <a:p>
            <a:pPr algn="ctr"/>
            <a:r>
              <a:rPr lang="tr-TR" sz="4000" b="1" u="sng" dirty="0">
                <a:solidFill>
                  <a:srgbClr val="002060"/>
                </a:solidFill>
              </a:rPr>
              <a:t>Müşriklerin Ebu talibe şikayetleri Ebu talibin Hz. peygamberle konuşması</a:t>
            </a:r>
          </a:p>
        </p:txBody>
      </p:sp>
      <p:sp>
        <p:nvSpPr>
          <p:cNvPr id="3" name="Metin Yer Tutucusu 2">
            <a:extLst>
              <a:ext uri="{FF2B5EF4-FFF2-40B4-BE49-F238E27FC236}">
                <a16:creationId xmlns:a16="http://schemas.microsoft.com/office/drawing/2014/main" id="{0DA26E9A-CA32-460B-94B3-90091786818C}"/>
              </a:ext>
            </a:extLst>
          </p:cNvPr>
          <p:cNvSpPr>
            <a:spLocks noGrp="1"/>
          </p:cNvSpPr>
          <p:nvPr>
            <p:ph type="body" idx="1"/>
          </p:nvPr>
        </p:nvSpPr>
        <p:spPr>
          <a:xfrm>
            <a:off x="398584" y="1913206"/>
            <a:ext cx="11394831" cy="4346917"/>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285750" indent="-285750">
              <a:buFont typeface="Wingdings" panose="05000000000000000000" pitchFamily="2" charset="2"/>
              <a:buChar char="Ø"/>
            </a:pPr>
            <a:r>
              <a:rPr lang="tr-TR" sz="2500" b="1" dirty="0"/>
              <a:t>Müşrikler Ebu talibe gelerek; yeğenin putlarımıza küfür etti, dini inançlarımızı kötüledi, atalarımızın yanlış yolda olduğunu söyledi, Muhammed'e artık dur de yada aradan çekil</a:t>
            </a:r>
          </a:p>
          <a:p>
            <a:pPr marL="285750" indent="-285750">
              <a:buFont typeface="Wingdings" panose="05000000000000000000" pitchFamily="2" charset="2"/>
              <a:buChar char="Ø"/>
            </a:pPr>
            <a:r>
              <a:rPr lang="tr-TR" sz="2500" b="1" dirty="0"/>
              <a:t>Ebu tali Hz. peygamberi karşısına aldı ve dedi ki; yeğenim kavminin putlarına ve onların dinlerine artık laf etme dedi</a:t>
            </a:r>
          </a:p>
          <a:p>
            <a:pPr marL="285750" indent="-285750">
              <a:buFont typeface="Wingdings" panose="05000000000000000000" pitchFamily="2" charset="2"/>
              <a:buChar char="Ø"/>
            </a:pPr>
            <a:r>
              <a:rPr lang="tr-TR" sz="2500" b="1" dirty="0"/>
              <a:t>Hz peygamberde Ebu talibe amca; bilisinki güneşi sağ elime ayıda sol elime verseler ben genede davamdan vazgeçmem ya Allah bu dini hakim kılar yada bende bu uğurda can veririm dedi </a:t>
            </a:r>
          </a:p>
        </p:txBody>
      </p:sp>
    </p:spTree>
    <p:extLst>
      <p:ext uri="{BB962C8B-B14F-4D97-AF65-F5344CB8AC3E}">
        <p14:creationId xmlns:p14="http://schemas.microsoft.com/office/powerpoint/2010/main" val="8166450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82ECF7-7060-4213-9B7D-AFDD3AAAA2B0}"/>
              </a:ext>
            </a:extLst>
          </p:cNvPr>
          <p:cNvSpPr>
            <a:spLocks noGrp="1"/>
          </p:cNvSpPr>
          <p:nvPr>
            <p:ph type="title"/>
          </p:nvPr>
        </p:nvSpPr>
        <p:spPr>
          <a:xfrm>
            <a:off x="1143000" y="281354"/>
            <a:ext cx="9906000" cy="1181687"/>
          </a:xfrm>
        </p:spPr>
        <p:txBody>
          <a:bodyPr>
            <a:noAutofit/>
          </a:bodyPr>
          <a:lstStyle/>
          <a:p>
            <a:pPr algn="ctr"/>
            <a:r>
              <a:rPr lang="tr-TR" sz="4000" b="1" u="sng" dirty="0">
                <a:solidFill>
                  <a:srgbClr val="002060"/>
                </a:solidFill>
              </a:rPr>
              <a:t>Habeşistan'a hicret peygamberliğin 5. senesi</a:t>
            </a:r>
          </a:p>
        </p:txBody>
      </p:sp>
      <p:sp>
        <p:nvSpPr>
          <p:cNvPr id="3" name="Metin Yer Tutucusu 2">
            <a:extLst>
              <a:ext uri="{FF2B5EF4-FFF2-40B4-BE49-F238E27FC236}">
                <a16:creationId xmlns:a16="http://schemas.microsoft.com/office/drawing/2014/main" id="{7C833BDE-DCF3-403E-A914-C974AB1B733A}"/>
              </a:ext>
            </a:extLst>
          </p:cNvPr>
          <p:cNvSpPr>
            <a:spLocks noGrp="1"/>
          </p:cNvSpPr>
          <p:nvPr>
            <p:ph type="body" idx="1"/>
          </p:nvPr>
        </p:nvSpPr>
        <p:spPr>
          <a:xfrm>
            <a:off x="1143000" y="1871002"/>
            <a:ext cx="9906000" cy="4360985"/>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285750" indent="-285750">
              <a:buFont typeface="Wingdings" panose="05000000000000000000" pitchFamily="2" charset="2"/>
              <a:buChar char="Ø"/>
            </a:pPr>
            <a:r>
              <a:rPr lang="tr-TR" sz="3000" b="1" dirty="0"/>
              <a:t>Müşrikler Müslümanlara eziyet uyguluyorlardı Hz. peygamberde ashabına dedi ki; siz yeryüzüne dağılsanız umuyorum ki Allah sizi tekrar bir araya getirir </a:t>
            </a:r>
          </a:p>
          <a:p>
            <a:pPr marL="285750" indent="-285750">
              <a:buFont typeface="Wingdings" panose="05000000000000000000" pitchFamily="2" charset="2"/>
              <a:buChar char="Ø"/>
            </a:pPr>
            <a:r>
              <a:rPr lang="tr-TR" sz="3000" b="1" dirty="0"/>
              <a:t>Sahabede nereye gidelim deyince Hz. peygamber; Habeş ülkesine gidin orada adil kral var onun yanında zulme uğramazsınız dedi</a:t>
            </a:r>
          </a:p>
        </p:txBody>
      </p:sp>
    </p:spTree>
    <p:extLst>
      <p:ext uri="{BB962C8B-B14F-4D97-AF65-F5344CB8AC3E}">
        <p14:creationId xmlns:p14="http://schemas.microsoft.com/office/powerpoint/2010/main" val="42256545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7123F8-2253-4099-AB14-3B48F75900D1}"/>
              </a:ext>
            </a:extLst>
          </p:cNvPr>
          <p:cNvSpPr>
            <a:spLocks noGrp="1"/>
          </p:cNvSpPr>
          <p:nvPr>
            <p:ph type="title"/>
          </p:nvPr>
        </p:nvSpPr>
        <p:spPr>
          <a:xfrm>
            <a:off x="900333" y="141951"/>
            <a:ext cx="10564836" cy="1252024"/>
          </a:xfrm>
        </p:spPr>
        <p:txBody>
          <a:bodyPr>
            <a:noAutofit/>
          </a:bodyPr>
          <a:lstStyle/>
          <a:p>
            <a:pPr algn="ctr"/>
            <a:r>
              <a:rPr lang="tr-TR" sz="4000" b="1" u="sng" dirty="0">
                <a:solidFill>
                  <a:srgbClr val="002060"/>
                </a:solidFill>
              </a:rPr>
              <a:t>Hz peygamberin Müslümanları Habeşistan'a göndermesinin hikmeti</a:t>
            </a:r>
          </a:p>
        </p:txBody>
      </p:sp>
      <p:graphicFrame>
        <p:nvGraphicFramePr>
          <p:cNvPr id="4" name="Diyagram 3">
            <a:extLst>
              <a:ext uri="{FF2B5EF4-FFF2-40B4-BE49-F238E27FC236}">
                <a16:creationId xmlns:a16="http://schemas.microsoft.com/office/drawing/2014/main" id="{4E925B56-9563-46D7-851D-9D2187048A65}"/>
              </a:ext>
            </a:extLst>
          </p:cNvPr>
          <p:cNvGraphicFramePr/>
          <p:nvPr>
            <p:extLst>
              <p:ext uri="{D42A27DB-BD31-4B8C-83A1-F6EECF244321}">
                <p14:modId xmlns:p14="http://schemas.microsoft.com/office/powerpoint/2010/main" val="1589635462"/>
              </p:ext>
            </p:extLst>
          </p:nvPr>
        </p:nvGraphicFramePr>
        <p:xfrm>
          <a:off x="900333" y="1617785"/>
          <a:ext cx="10564836" cy="5141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81928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0CF02B-F261-4E07-9FCF-603A1A464C66}"/>
              </a:ext>
            </a:extLst>
          </p:cNvPr>
          <p:cNvSpPr>
            <a:spLocks noGrp="1"/>
          </p:cNvSpPr>
          <p:nvPr>
            <p:ph type="title"/>
          </p:nvPr>
        </p:nvSpPr>
        <p:spPr>
          <a:xfrm>
            <a:off x="1143000" y="344658"/>
            <a:ext cx="9906000" cy="1322363"/>
          </a:xfrm>
        </p:spPr>
        <p:txBody>
          <a:bodyPr>
            <a:noAutofit/>
          </a:bodyPr>
          <a:lstStyle/>
          <a:p>
            <a:pPr algn="ctr"/>
            <a:r>
              <a:rPr lang="tr-TR" sz="4000" b="1" u="sng" dirty="0">
                <a:solidFill>
                  <a:srgbClr val="002060"/>
                </a:solidFill>
              </a:rPr>
              <a:t>HİCRET İÇİN HABEŞİSTANIN SECİLMESİNİN HİKMETİ</a:t>
            </a:r>
          </a:p>
        </p:txBody>
      </p:sp>
      <p:graphicFrame>
        <p:nvGraphicFramePr>
          <p:cNvPr id="4" name="Diyagram 3">
            <a:extLst>
              <a:ext uri="{FF2B5EF4-FFF2-40B4-BE49-F238E27FC236}">
                <a16:creationId xmlns:a16="http://schemas.microsoft.com/office/drawing/2014/main" id="{4E02224E-D32A-4B57-A829-51452FF8E461}"/>
              </a:ext>
            </a:extLst>
          </p:cNvPr>
          <p:cNvGraphicFramePr/>
          <p:nvPr>
            <p:extLst>
              <p:ext uri="{D42A27DB-BD31-4B8C-83A1-F6EECF244321}">
                <p14:modId xmlns:p14="http://schemas.microsoft.com/office/powerpoint/2010/main" val="2454210421"/>
              </p:ext>
            </p:extLst>
          </p:nvPr>
        </p:nvGraphicFramePr>
        <p:xfrm>
          <a:off x="2125784" y="2011679"/>
          <a:ext cx="7940431" cy="4501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87070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86088B-D3F2-49F9-AFA3-26717A4D2762}"/>
              </a:ext>
            </a:extLst>
          </p:cNvPr>
          <p:cNvSpPr>
            <a:spLocks noGrp="1"/>
          </p:cNvSpPr>
          <p:nvPr>
            <p:ph type="title"/>
          </p:nvPr>
        </p:nvSpPr>
        <p:spPr>
          <a:xfrm>
            <a:off x="675249" y="161778"/>
            <a:ext cx="10860259" cy="1216856"/>
          </a:xfrm>
        </p:spPr>
        <p:txBody>
          <a:bodyPr>
            <a:normAutofit/>
          </a:bodyPr>
          <a:lstStyle/>
          <a:p>
            <a:pPr algn="ctr"/>
            <a:r>
              <a:rPr lang="tr-TR" sz="4000" b="1" u="sng" dirty="0">
                <a:solidFill>
                  <a:srgbClr val="002060"/>
                </a:solidFill>
              </a:rPr>
              <a:t>HZ CAFERİN NECAŞİYLE KONUŞMASINDAN CIKARILACAK DERSLER</a:t>
            </a:r>
          </a:p>
        </p:txBody>
      </p:sp>
      <p:sp>
        <p:nvSpPr>
          <p:cNvPr id="3" name="Metin Yer Tutucusu 2">
            <a:extLst>
              <a:ext uri="{FF2B5EF4-FFF2-40B4-BE49-F238E27FC236}">
                <a16:creationId xmlns:a16="http://schemas.microsoft.com/office/drawing/2014/main" id="{BB35F52E-0115-4BB2-B342-ABE71B2127F1}"/>
              </a:ext>
            </a:extLst>
          </p:cNvPr>
          <p:cNvSpPr>
            <a:spLocks noGrp="1"/>
          </p:cNvSpPr>
          <p:nvPr>
            <p:ph type="body" idx="1"/>
          </p:nvPr>
        </p:nvSpPr>
        <p:spPr>
          <a:xfrm>
            <a:off x="675249" y="1463041"/>
            <a:ext cx="10860259" cy="5205046"/>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10000"/>
          </a:bodyPr>
          <a:lstStyle/>
          <a:p>
            <a:pPr marL="457200" indent="-457200">
              <a:buFont typeface="Wingdings" panose="05000000000000000000" pitchFamily="2" charset="2"/>
              <a:buChar char="Ø"/>
            </a:pPr>
            <a:r>
              <a:rPr lang="tr-TR" sz="3000" b="1" dirty="0"/>
              <a:t>ÖNCELİKLE CAHİLİYENİN KÖTÜ YÖNLERİNİ ORTAYA DÖKTÜ VE DİNLEYENLERİN VİCDANINDA CAHİLİYEYE KARŞI NEFRET UYANDIRDI</a:t>
            </a:r>
          </a:p>
          <a:p>
            <a:pPr marL="457200" indent="-457200">
              <a:buFont typeface="Wingdings" panose="05000000000000000000" pitchFamily="2" charset="2"/>
              <a:buChar char="Ø"/>
            </a:pPr>
            <a:r>
              <a:rPr lang="tr-TR" sz="3000" b="1" dirty="0"/>
              <a:t>İSLAMİYETİN GENEL KURALLARI VE TEMEL ESASLARIYLA İLGİLİ AZ, ÖZ VE KAPSAYICI BİR KONUŞMA YAPTI </a:t>
            </a:r>
          </a:p>
          <a:p>
            <a:pPr marL="457200" indent="-457200">
              <a:buFont typeface="Wingdings" panose="05000000000000000000" pitchFamily="2" charset="2"/>
              <a:buChar char="Ø"/>
            </a:pPr>
            <a:r>
              <a:rPr lang="tr-TR" sz="3000" b="1" dirty="0"/>
              <a:t>MÜSLÜMANLARIN BU DİNİ SECTİKLERİ İÇİN MARUZ KALDIKLARI BASKI VE ZULUMLERİ ANLATARAK MAZLUM DURUMDA OLDUKLARINI GÖSTERDİ</a:t>
            </a:r>
          </a:p>
          <a:p>
            <a:pPr marL="457200" indent="-457200">
              <a:buFont typeface="Wingdings" panose="05000000000000000000" pitchFamily="2" charset="2"/>
              <a:buChar char="Ø"/>
            </a:pPr>
            <a:r>
              <a:rPr lang="tr-TR" sz="3000" b="1" dirty="0"/>
              <a:t>AŞIRIYA KACMADAN KARŞIDAKİ KİŞİYİ ÖVEREK KENDİLERİNE KARŞI ONUN KALBİNİ KAZANDI</a:t>
            </a:r>
          </a:p>
          <a:p>
            <a:pPr marL="457200" indent="-457200">
              <a:buFont typeface="Wingdings" panose="05000000000000000000" pitchFamily="2" charset="2"/>
              <a:buChar char="Ø"/>
            </a:pPr>
            <a:endParaRPr lang="tr-TR" sz="3000" b="1" dirty="0"/>
          </a:p>
          <a:p>
            <a:pPr marL="457200" indent="-457200">
              <a:buFont typeface="Wingdings" panose="05000000000000000000" pitchFamily="2" charset="2"/>
              <a:buChar char="Ø"/>
            </a:pPr>
            <a:endParaRPr lang="tr-TR" sz="3000" b="1" dirty="0"/>
          </a:p>
        </p:txBody>
      </p:sp>
    </p:spTree>
    <p:extLst>
      <p:ext uri="{BB962C8B-B14F-4D97-AF65-F5344CB8AC3E}">
        <p14:creationId xmlns:p14="http://schemas.microsoft.com/office/powerpoint/2010/main" val="38973590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60F326-99B9-4E89-8806-92F444C7D3A5}"/>
              </a:ext>
            </a:extLst>
          </p:cNvPr>
          <p:cNvSpPr>
            <a:spLocks noGrp="1"/>
          </p:cNvSpPr>
          <p:nvPr>
            <p:ph type="title"/>
          </p:nvPr>
        </p:nvSpPr>
        <p:spPr>
          <a:xfrm>
            <a:off x="872196" y="422029"/>
            <a:ext cx="10649243" cy="1350500"/>
          </a:xfrm>
        </p:spPr>
        <p:txBody>
          <a:bodyPr>
            <a:normAutofit/>
          </a:bodyPr>
          <a:lstStyle/>
          <a:p>
            <a:pPr algn="ctr"/>
            <a:r>
              <a:rPr lang="tr-TR" sz="4000" b="1" u="sng" dirty="0">
                <a:solidFill>
                  <a:srgbClr val="002060"/>
                </a:solidFill>
              </a:rPr>
              <a:t>PEYGAMBERLİĞİN 6. YILINDA HZ HAMZA VE HZ ÖMERDE MÜSLÜMAN OLDU</a:t>
            </a:r>
          </a:p>
        </p:txBody>
      </p:sp>
      <p:sp>
        <p:nvSpPr>
          <p:cNvPr id="3" name="Metin Yer Tutucusu 2">
            <a:extLst>
              <a:ext uri="{FF2B5EF4-FFF2-40B4-BE49-F238E27FC236}">
                <a16:creationId xmlns:a16="http://schemas.microsoft.com/office/drawing/2014/main" id="{1C866D54-76D4-466E-896B-AA4D685C4C67}"/>
              </a:ext>
            </a:extLst>
          </p:cNvPr>
          <p:cNvSpPr>
            <a:spLocks noGrp="1"/>
          </p:cNvSpPr>
          <p:nvPr>
            <p:ph type="body" idx="1"/>
          </p:nvPr>
        </p:nvSpPr>
        <p:spPr>
          <a:xfrm>
            <a:off x="872196" y="2236764"/>
            <a:ext cx="10649243" cy="3699802"/>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p>
            <a:r>
              <a:rPr lang="tr-TR" sz="3000" b="1" dirty="0"/>
              <a:t>HZ ÖMERİN VE HZ HAMZANIN İSLAM DAVASINA KATILMASIYLA ARTIK İSLAM HALKASI GÜCLENMİŞTİ. ABDULLAH İBN MESUD HZ ÖMERİN MÜSLAMAN OLMASIYLA İLGİLİ DEMİŞTİRKİ; ÖMERİN MÜSLÜMAN OLMASI İSLAM İÇİN FETİH MÜSLÜMANLAR İÇİN BİR ŞEREF OLDU O MÜSLÜMAN OLDUKTAN SONRA BİZ NAMAZLARIMIZI ACIKTAN KILMAYA BAŞLADIK</a:t>
            </a:r>
          </a:p>
        </p:txBody>
      </p:sp>
    </p:spTree>
    <p:extLst>
      <p:ext uri="{BB962C8B-B14F-4D97-AF65-F5344CB8AC3E}">
        <p14:creationId xmlns:p14="http://schemas.microsoft.com/office/powerpoint/2010/main" val="7764389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EDFB07-B8F8-469B-BD68-6A3AA169B54F}"/>
              </a:ext>
            </a:extLst>
          </p:cNvPr>
          <p:cNvSpPr>
            <a:spLocks noGrp="1"/>
          </p:cNvSpPr>
          <p:nvPr>
            <p:ph type="title"/>
          </p:nvPr>
        </p:nvSpPr>
        <p:spPr>
          <a:xfrm>
            <a:off x="365760" y="350083"/>
            <a:ext cx="11507372" cy="1225499"/>
          </a:xfrm>
        </p:spPr>
        <p:txBody>
          <a:bodyPr>
            <a:noAutofit/>
          </a:bodyPr>
          <a:lstStyle/>
          <a:p>
            <a:pPr algn="ctr"/>
            <a:r>
              <a:rPr lang="tr-TR" sz="4000" b="1" u="sng" dirty="0">
                <a:solidFill>
                  <a:srgbClr val="002060"/>
                </a:solidFill>
              </a:rPr>
              <a:t>HZ PEYGAMBERİN MÜŞRİKLERE GÖSTERDİĞİ MUCİZELERİ</a:t>
            </a:r>
          </a:p>
        </p:txBody>
      </p:sp>
      <p:sp>
        <p:nvSpPr>
          <p:cNvPr id="3" name="Metin Yer Tutucusu 2">
            <a:extLst>
              <a:ext uri="{FF2B5EF4-FFF2-40B4-BE49-F238E27FC236}">
                <a16:creationId xmlns:a16="http://schemas.microsoft.com/office/drawing/2014/main" id="{6FDA14A6-A8F9-41FE-9AC1-B5AE4B39056B}"/>
              </a:ext>
            </a:extLst>
          </p:cNvPr>
          <p:cNvSpPr>
            <a:spLocks noGrp="1"/>
          </p:cNvSpPr>
          <p:nvPr>
            <p:ph type="body" idx="1"/>
          </p:nvPr>
        </p:nvSpPr>
        <p:spPr>
          <a:xfrm>
            <a:off x="365760" y="2011681"/>
            <a:ext cx="11507372" cy="4192171"/>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342900" indent="-342900">
              <a:buFont typeface="Wingdings" panose="05000000000000000000" pitchFamily="2" charset="2"/>
              <a:buChar char="v"/>
            </a:pPr>
            <a:r>
              <a:rPr lang="tr-TR" sz="2500" b="1" dirty="0"/>
              <a:t>MÜŞRİKLER HZ PEYGAMBERE GELEREK AYI İKİYE YARARSAN SANA İMAN EDERİZ DEDİLER HZ PEYGAMBER BUNU YAPTI ANCAK GENE İMAN ETMEDİLER</a:t>
            </a:r>
          </a:p>
          <a:p>
            <a:pPr marL="342900" indent="-342900">
              <a:buFont typeface="Wingdings" panose="05000000000000000000" pitchFamily="2" charset="2"/>
              <a:buChar char="v"/>
            </a:pPr>
            <a:r>
              <a:rPr lang="tr-TR" sz="2500" b="1" dirty="0"/>
              <a:t>RUKANE B. ADDİ YEZİD MÜŞRİKLERİN SIRTI YERE DEĞMEYEN BİR PEHLİVANIYDI HZ PEYGAMBER SENİ YENERSEM MÜSLÜMAN OLURMUSUN DEDİ ODA TATM DEDİ HZ PEYGAMBER ONU 3 DEFA YERE DEVİRDİ ANCAK GENEDE İMAN ETMEDİ</a:t>
            </a:r>
          </a:p>
          <a:p>
            <a:pPr marL="342900" indent="-342900">
              <a:buFont typeface="Wingdings" panose="05000000000000000000" pitchFamily="2" charset="2"/>
              <a:buChar char="v"/>
            </a:pPr>
            <a:r>
              <a:rPr lang="tr-TR" sz="2500" b="1" dirty="0"/>
              <a:t>HZ PEYGAMBER RÜKANEYE BAŞKA BİR MUCİZE DAHA O GÖSTERDİ KOCAMAN BİR AĞACA GEL DEDİ AĞACTA HIZLICA YANINA GELDİ GERİ GİT DEDİ BUNA RAĞMEN RÜKANE GENE İMAN ETMEDİ</a:t>
            </a:r>
          </a:p>
        </p:txBody>
      </p:sp>
    </p:spTree>
    <p:extLst>
      <p:ext uri="{BB962C8B-B14F-4D97-AF65-F5344CB8AC3E}">
        <p14:creationId xmlns:p14="http://schemas.microsoft.com/office/powerpoint/2010/main" val="15287007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4E3849-272D-4277-8037-DF2274F52722}"/>
              </a:ext>
            </a:extLst>
          </p:cNvPr>
          <p:cNvSpPr>
            <a:spLocks noGrp="1"/>
          </p:cNvSpPr>
          <p:nvPr>
            <p:ph type="title"/>
          </p:nvPr>
        </p:nvSpPr>
        <p:spPr>
          <a:xfrm>
            <a:off x="243840" y="253219"/>
            <a:ext cx="11704320" cy="1167618"/>
          </a:xfrm>
        </p:spPr>
        <p:txBody>
          <a:bodyPr>
            <a:noAutofit/>
          </a:bodyPr>
          <a:lstStyle/>
          <a:p>
            <a:pPr algn="ctr"/>
            <a:r>
              <a:rPr lang="tr-TR" sz="4000" b="1" u="sng" dirty="0">
                <a:solidFill>
                  <a:srgbClr val="002060"/>
                </a:solidFill>
              </a:rPr>
              <a:t>Peygamberliğin 7. senesinde Müminlere 3 yıl sürecek olan ambargonun uygulanması</a:t>
            </a:r>
          </a:p>
        </p:txBody>
      </p:sp>
      <p:sp>
        <p:nvSpPr>
          <p:cNvPr id="3" name="Metin Yer Tutucusu 2">
            <a:extLst>
              <a:ext uri="{FF2B5EF4-FFF2-40B4-BE49-F238E27FC236}">
                <a16:creationId xmlns:a16="http://schemas.microsoft.com/office/drawing/2014/main" id="{0201FB3B-870C-4570-9937-EC1FE8CA33AF}"/>
              </a:ext>
            </a:extLst>
          </p:cNvPr>
          <p:cNvSpPr>
            <a:spLocks noGrp="1"/>
          </p:cNvSpPr>
          <p:nvPr>
            <p:ph type="body" idx="1"/>
          </p:nvPr>
        </p:nvSpPr>
        <p:spPr>
          <a:xfrm>
            <a:off x="243840" y="1758461"/>
            <a:ext cx="11704320" cy="4740812"/>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p>
            <a:r>
              <a:rPr lang="tr-TR" sz="2500" b="1" dirty="0"/>
              <a:t>Müşrikler işkence ve zulüm yapmakla insanları dinlerinden ayıramıcaklarını gördüler ve bu sefer farklı bir yola başvurdular Hz. peygamberin ailesine ambargo uygulamaya karar verdiler</a:t>
            </a:r>
          </a:p>
          <a:p>
            <a:pPr marL="342900" indent="-342900">
              <a:buFont typeface="Wingdings" panose="05000000000000000000" pitchFamily="2" charset="2"/>
              <a:buChar char="§"/>
            </a:pPr>
            <a:r>
              <a:rPr lang="tr-TR" sz="2500" b="1" dirty="0"/>
              <a:t>Haşim ve muttaliboğullarından kız alınmayacak kız verilmeyecek </a:t>
            </a:r>
          </a:p>
          <a:p>
            <a:pPr marL="342900" indent="-342900">
              <a:buFont typeface="Wingdings" panose="05000000000000000000" pitchFamily="2" charset="2"/>
              <a:buChar char="§"/>
            </a:pPr>
            <a:r>
              <a:rPr lang="tr-TR" sz="2500" b="1" dirty="0"/>
              <a:t>Haşim ve muttaliboğullarına bir şey satılmayacak ve bir şey alınmayacak</a:t>
            </a:r>
          </a:p>
          <a:p>
            <a:r>
              <a:rPr lang="tr-TR" sz="2500" b="1" dirty="0"/>
              <a:t>Müslümanların gösterdikleri sabır aslında garipsenecek bir şey değildi çünkü inandıkları din kıyamete günü bu sıkıntıların karşılığını kat kat alacaklarını söylüyordu davalarından dönmezlerse cennete gireceklerini biliyorlardı</a:t>
            </a:r>
          </a:p>
        </p:txBody>
      </p:sp>
    </p:spTree>
    <p:extLst>
      <p:ext uri="{BB962C8B-B14F-4D97-AF65-F5344CB8AC3E}">
        <p14:creationId xmlns:p14="http://schemas.microsoft.com/office/powerpoint/2010/main" val="14808338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55FD16-5793-46EB-B2F0-8B3515D07208}"/>
              </a:ext>
            </a:extLst>
          </p:cNvPr>
          <p:cNvSpPr>
            <a:spLocks noGrp="1"/>
          </p:cNvSpPr>
          <p:nvPr>
            <p:ph type="title"/>
          </p:nvPr>
        </p:nvSpPr>
        <p:spPr>
          <a:xfrm>
            <a:off x="0" y="44450"/>
            <a:ext cx="12192000" cy="1374776"/>
          </a:xfrm>
        </p:spPr>
        <p:txBody>
          <a:bodyPr/>
          <a:lstStyle/>
          <a:p>
            <a:pPr algn="ctr"/>
            <a:r>
              <a:rPr lang="tr-TR" sz="5000" b="1" dirty="0">
                <a:solidFill>
                  <a:srgbClr val="002060"/>
                </a:solidFill>
              </a:rPr>
              <a:t>3) </a:t>
            </a:r>
            <a:r>
              <a:rPr lang="tr-TR" sz="4000" b="1" u="sng" dirty="0">
                <a:solidFill>
                  <a:srgbClr val="002060"/>
                </a:solidFill>
              </a:rPr>
              <a:t>RABBANİ VE NEBEVİ HAREKET METODUNU ÖĞRENMEK İÇİN</a:t>
            </a:r>
          </a:p>
        </p:txBody>
      </p:sp>
      <p:sp>
        <p:nvSpPr>
          <p:cNvPr id="3" name="Metin Yer Tutucusu 2">
            <a:extLst>
              <a:ext uri="{FF2B5EF4-FFF2-40B4-BE49-F238E27FC236}">
                <a16:creationId xmlns:a16="http://schemas.microsoft.com/office/drawing/2014/main" id="{56F8C6D2-62C9-49AB-859F-A468F9ACC827}"/>
              </a:ext>
            </a:extLst>
          </p:cNvPr>
          <p:cNvSpPr>
            <a:spLocks noGrp="1"/>
          </p:cNvSpPr>
          <p:nvPr>
            <p:ph type="body" idx="1"/>
          </p:nvPr>
        </p:nvSpPr>
        <p:spPr>
          <a:xfrm>
            <a:off x="299803" y="1419226"/>
            <a:ext cx="11662348" cy="5394324"/>
          </a:xfrm>
        </p:spPr>
        <p:txBody>
          <a:bodyPr>
            <a:normAutofit lnSpcReduction="10000"/>
          </a:bodyPr>
          <a:lstStyle/>
          <a:p>
            <a:pPr marL="342900" indent="-342900">
              <a:buFont typeface="Wingdings" panose="05000000000000000000" pitchFamily="2" charset="2"/>
              <a:buChar char="v"/>
            </a:pPr>
            <a:r>
              <a:rPr lang="tr-TR" sz="3500" b="1" i="0" dirty="0">
                <a:solidFill>
                  <a:schemeClr val="tx1"/>
                </a:solidFill>
                <a:effectLst/>
                <a:latin typeface="Shaikh Hamdullah Mushaf"/>
              </a:rPr>
              <a:t>       </a:t>
            </a:r>
            <a:r>
              <a:rPr lang="ar-AE" sz="3500" b="1" i="0" dirty="0">
                <a:solidFill>
                  <a:schemeClr val="tx1"/>
                </a:solidFill>
                <a:effectLst/>
                <a:latin typeface="Shaikh Hamdullah Mushaf"/>
              </a:rPr>
              <a:t>فَاسْتَقِمْ كَمَٓا اُمِرْتَ</a:t>
            </a:r>
            <a:r>
              <a:rPr lang="tr-TR" sz="3500" b="1" i="0" dirty="0">
                <a:solidFill>
                  <a:schemeClr val="tx1"/>
                </a:solidFill>
                <a:effectLst/>
                <a:latin typeface="Shaikh Hamdullah Mushaf"/>
              </a:rPr>
              <a:t> ‘EMROLUNDUĞUN GİBİ DOSDOĞRU OL’ (HUD -112)</a:t>
            </a:r>
            <a:r>
              <a:rPr lang="ar-AE" sz="3500" b="1" i="0" dirty="0">
                <a:solidFill>
                  <a:schemeClr val="tx1"/>
                </a:solidFill>
                <a:effectLst/>
                <a:latin typeface="Shaikh Hamdullah Mushaf"/>
              </a:rPr>
              <a:t> </a:t>
            </a:r>
            <a:endParaRPr lang="tr-TR" sz="3500" b="1" i="0" dirty="0">
              <a:solidFill>
                <a:schemeClr val="tx1"/>
              </a:solidFill>
              <a:effectLst/>
              <a:latin typeface="Shaikh Hamdullah Mushaf"/>
            </a:endParaRPr>
          </a:p>
          <a:p>
            <a:pPr marL="342900" indent="-342900">
              <a:buFont typeface="Wingdings" panose="05000000000000000000" pitchFamily="2" charset="2"/>
              <a:buChar char="v"/>
            </a:pPr>
            <a:r>
              <a:rPr lang="tr-TR" sz="3500" b="1" i="0" dirty="0">
                <a:solidFill>
                  <a:schemeClr val="tx1"/>
                </a:solidFill>
                <a:effectLst/>
                <a:latin typeface="Shaikh Hamdullah Mushaf"/>
              </a:rPr>
              <a:t>   </a:t>
            </a:r>
            <a:r>
              <a:rPr lang="ar-AE" sz="3500" b="1" i="0" dirty="0">
                <a:solidFill>
                  <a:schemeClr val="tx1"/>
                </a:solidFill>
                <a:effectLst/>
                <a:latin typeface="Shaikh Hamdullah Mushaf"/>
              </a:rPr>
              <a:t>فَاصْدَعْ بِمَا تُؤْمَرُ وَاَعْرِضْ عَنِ الْمُشْرِك۪ينَ</a:t>
            </a:r>
            <a:r>
              <a:rPr lang="tr-TR" sz="3500" b="1" i="0" dirty="0">
                <a:solidFill>
                  <a:schemeClr val="tx1"/>
                </a:solidFill>
                <a:effectLst/>
                <a:latin typeface="Shaikh Hamdullah Mushaf"/>
              </a:rPr>
              <a:t> ‘</a:t>
            </a:r>
            <a:r>
              <a:rPr lang="tr-TR" sz="3500" b="1" i="0" dirty="0">
                <a:solidFill>
                  <a:schemeClr val="tx1"/>
                </a:solidFill>
                <a:effectLst/>
                <a:latin typeface="EB Garamond"/>
              </a:rPr>
              <a:t>Sana emrolunanı açıkça söyle ve ortak koşanlardan yüz çevir’! (HİCR-94)</a:t>
            </a:r>
          </a:p>
          <a:p>
            <a:pPr marL="342900" indent="-342900">
              <a:buFont typeface="Wingdings" panose="05000000000000000000" pitchFamily="2" charset="2"/>
              <a:buChar char="v"/>
            </a:pPr>
            <a:r>
              <a:rPr lang="tr-TR" sz="3500" b="1" dirty="0">
                <a:solidFill>
                  <a:schemeClr val="tx1"/>
                </a:solidFill>
                <a:latin typeface="EB Garamond"/>
              </a:rPr>
              <a:t>BUGÜN BİR COK CEMAAT VAKIF DERNEK İSLAMİ FALİYET YAPIYOR PEKİ HANGİSİ İSLAMI HAKİM KILMAK İÇİN Doğru BİR Metot TAKİP EDİYOR</a:t>
            </a:r>
            <a:endParaRPr lang="tr-TR" sz="3500" b="1" dirty="0">
              <a:solidFill>
                <a:schemeClr val="tx1"/>
              </a:solidFill>
            </a:endParaRPr>
          </a:p>
        </p:txBody>
      </p:sp>
    </p:spTree>
    <p:extLst>
      <p:ext uri="{BB962C8B-B14F-4D97-AF65-F5344CB8AC3E}">
        <p14:creationId xmlns:p14="http://schemas.microsoft.com/office/powerpoint/2010/main" val="11459098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C40E59-FB02-48CC-9D1F-CE206D31D158}"/>
              </a:ext>
            </a:extLst>
          </p:cNvPr>
          <p:cNvSpPr>
            <a:spLocks noGrp="1"/>
          </p:cNvSpPr>
          <p:nvPr>
            <p:ph type="title"/>
          </p:nvPr>
        </p:nvSpPr>
        <p:spPr>
          <a:xfrm>
            <a:off x="407962" y="181270"/>
            <a:ext cx="11268223" cy="1112958"/>
          </a:xfrm>
        </p:spPr>
        <p:txBody>
          <a:bodyPr>
            <a:normAutofit/>
          </a:bodyPr>
          <a:lstStyle/>
          <a:p>
            <a:pPr algn="ctr"/>
            <a:r>
              <a:rPr lang="tr-TR" sz="4000" b="1" u="sng" dirty="0">
                <a:solidFill>
                  <a:srgbClr val="002060"/>
                </a:solidFill>
              </a:rPr>
              <a:t>3 yılın sonunda ambargo kaldırılıyor</a:t>
            </a:r>
          </a:p>
        </p:txBody>
      </p:sp>
      <p:sp>
        <p:nvSpPr>
          <p:cNvPr id="3" name="Metin Yer Tutucusu 2">
            <a:extLst>
              <a:ext uri="{FF2B5EF4-FFF2-40B4-BE49-F238E27FC236}">
                <a16:creationId xmlns:a16="http://schemas.microsoft.com/office/drawing/2014/main" id="{E5543099-1A8D-40D4-99B1-8D3BBDEE03D6}"/>
              </a:ext>
            </a:extLst>
          </p:cNvPr>
          <p:cNvSpPr>
            <a:spLocks noGrp="1"/>
          </p:cNvSpPr>
          <p:nvPr>
            <p:ph type="body" idx="1"/>
          </p:nvPr>
        </p:nvSpPr>
        <p:spPr>
          <a:xfrm>
            <a:off x="461888" y="1885070"/>
            <a:ext cx="11268223" cy="4262511"/>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p>
            <a:r>
              <a:rPr lang="tr-TR" sz="3000" b="1" dirty="0"/>
              <a:t>Ebu talip müşriklere gelerek Muhammed Allahtan aldığı vahiyle sizin kabenin duvarına astığınız anlaşma maddelerini bir kurdun yediğini sadece bismillah yazan kısmın durduğunu söyledi eğer doğruysa bu işten vazgeçersiniz yok yanlışsa bende size öldürmeniz için Muhammed'i teslim edeceğim dedi ve müşrikler baktı ki anlaşma Ebu talibin dediği gibi kurt tarafından yenmiş ve böylece boykot kalktı</a:t>
            </a:r>
          </a:p>
        </p:txBody>
      </p:sp>
    </p:spTree>
    <p:extLst>
      <p:ext uri="{BB962C8B-B14F-4D97-AF65-F5344CB8AC3E}">
        <p14:creationId xmlns:p14="http://schemas.microsoft.com/office/powerpoint/2010/main" val="1181050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F94B86-D4A1-4CA2-9232-D24BD2C76CB1}"/>
              </a:ext>
            </a:extLst>
          </p:cNvPr>
          <p:cNvSpPr>
            <a:spLocks noGrp="1"/>
          </p:cNvSpPr>
          <p:nvPr>
            <p:ph type="title"/>
          </p:nvPr>
        </p:nvSpPr>
        <p:spPr>
          <a:xfrm>
            <a:off x="492370" y="112542"/>
            <a:ext cx="11591778" cy="815926"/>
          </a:xfrm>
        </p:spPr>
        <p:txBody>
          <a:bodyPr>
            <a:normAutofit/>
          </a:bodyPr>
          <a:lstStyle/>
          <a:p>
            <a:pPr algn="ctr"/>
            <a:r>
              <a:rPr lang="tr-TR" sz="4000" b="1" u="sng" dirty="0">
                <a:solidFill>
                  <a:srgbClr val="002060"/>
                </a:solidFill>
              </a:rPr>
              <a:t>Hüzün yılı peygamberliğin 10. senesi</a:t>
            </a:r>
          </a:p>
        </p:txBody>
      </p:sp>
      <p:sp>
        <p:nvSpPr>
          <p:cNvPr id="3" name="Metin Yer Tutucusu 2">
            <a:extLst>
              <a:ext uri="{FF2B5EF4-FFF2-40B4-BE49-F238E27FC236}">
                <a16:creationId xmlns:a16="http://schemas.microsoft.com/office/drawing/2014/main" id="{B0FB8447-BC51-484E-8229-A403547CD757}"/>
              </a:ext>
            </a:extLst>
          </p:cNvPr>
          <p:cNvSpPr>
            <a:spLocks noGrp="1"/>
          </p:cNvSpPr>
          <p:nvPr>
            <p:ph type="body" idx="1"/>
          </p:nvPr>
        </p:nvSpPr>
        <p:spPr>
          <a:xfrm>
            <a:off x="300111" y="1132449"/>
            <a:ext cx="11591777" cy="5613009"/>
          </a:xfrm>
        </p:spPr>
        <p:txBody>
          <a:bodyPr>
            <a:noAutofit/>
          </a:bodyPr>
          <a:lstStyle/>
          <a:p>
            <a:pPr marL="285750" indent="-285750">
              <a:buFont typeface="Wingdings" panose="05000000000000000000" pitchFamily="2" charset="2"/>
              <a:buChar char="Ø"/>
            </a:pPr>
            <a:r>
              <a:rPr lang="tr-TR" sz="2100" b="1" dirty="0"/>
              <a:t>Hz peygamber bu yılda en çok sevdiği her fırsatta kendisini desteklediği amcası Ebu talibi kaybetti amcasını son anında dahi ıslama davet etti ancak amcası ben abdulmuttalibin dini üzereyim dedi ve kabul etmedi amcası ruhunu teslim edince Hz. peygamber istiğfar etti ancak Allah müdahale etti ve istiğfar etmemesini istedi</a:t>
            </a:r>
          </a:p>
          <a:p>
            <a:pPr marL="285750" indent="-285750">
              <a:buFont typeface="Wingdings" panose="05000000000000000000" pitchFamily="2" charset="2"/>
              <a:buChar char="Ø"/>
            </a:pPr>
            <a:r>
              <a:rPr lang="tr-TR" sz="2100" b="1" dirty="0"/>
              <a:t>Hz peygamber bu yılda çok sevdiği eşi Hz. Hatice'yi kaybetti Hz. Hatice'yle ilgili buyurdu ki; kendi zamanındaki kadınların en hayırlısı Meryem'dir bu ümmetin kadınlarınında en hayırlısı haticedir başka bir hadistede Hz. Hatice ye allahın bizzat selam gönderdiğini ve cennete inciden yapılmış bir sarayın kendisine verileceğini onun içinde gürültünün parıltının ve düşünmenin ve de çalışmanın olmayacağını söylemiştir Hz. aişede Hz. peygamberin eşleri arasında Hz. Hatice'yi kıskandığım kadar kimseyi kıskanmadım Hz. peygamber sürekli Hatice'yi överdi demiştir</a:t>
            </a:r>
          </a:p>
          <a:p>
            <a:pPr marL="285750" indent="-285750">
              <a:buFont typeface="Wingdings" panose="05000000000000000000" pitchFamily="2" charset="2"/>
              <a:buChar char="Ø"/>
            </a:pPr>
            <a:r>
              <a:rPr lang="tr-TR" sz="2100" b="1" dirty="0"/>
              <a:t>2 yıllık bir aradan sonra Hz. peygamber aişeyle sonrada sevdeyle nikahlandı </a:t>
            </a:r>
          </a:p>
          <a:p>
            <a:pPr marL="285750" indent="-285750">
              <a:buFont typeface="Wingdings" panose="05000000000000000000" pitchFamily="2" charset="2"/>
              <a:buChar char="Ø"/>
            </a:pPr>
            <a:endParaRPr lang="tr-TR" sz="2100" b="1" dirty="0"/>
          </a:p>
        </p:txBody>
      </p:sp>
    </p:spTree>
    <p:extLst>
      <p:ext uri="{BB962C8B-B14F-4D97-AF65-F5344CB8AC3E}">
        <p14:creationId xmlns:p14="http://schemas.microsoft.com/office/powerpoint/2010/main" val="29427104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297594-A76C-4228-A6EA-2F85E358E1DF}"/>
              </a:ext>
            </a:extLst>
          </p:cNvPr>
          <p:cNvSpPr>
            <a:spLocks noGrp="1"/>
          </p:cNvSpPr>
          <p:nvPr>
            <p:ph type="title"/>
          </p:nvPr>
        </p:nvSpPr>
        <p:spPr>
          <a:xfrm>
            <a:off x="1143000" y="172597"/>
            <a:ext cx="9906000" cy="886265"/>
          </a:xfrm>
        </p:spPr>
        <p:txBody>
          <a:bodyPr>
            <a:normAutofit/>
          </a:bodyPr>
          <a:lstStyle/>
          <a:p>
            <a:pPr algn="ctr"/>
            <a:r>
              <a:rPr lang="tr-TR" sz="4000" b="1" u="sng" dirty="0">
                <a:solidFill>
                  <a:srgbClr val="002060"/>
                </a:solidFill>
              </a:rPr>
              <a:t>Hz peygamber taifte</a:t>
            </a:r>
          </a:p>
        </p:txBody>
      </p:sp>
      <p:sp>
        <p:nvSpPr>
          <p:cNvPr id="3" name="Metin Yer Tutucusu 2">
            <a:extLst>
              <a:ext uri="{FF2B5EF4-FFF2-40B4-BE49-F238E27FC236}">
                <a16:creationId xmlns:a16="http://schemas.microsoft.com/office/drawing/2014/main" id="{9A3409CD-1A4B-4E1F-89D1-776C4F1BE5DE}"/>
              </a:ext>
            </a:extLst>
          </p:cNvPr>
          <p:cNvSpPr>
            <a:spLocks noGrp="1"/>
          </p:cNvSpPr>
          <p:nvPr>
            <p:ph type="body" idx="1"/>
          </p:nvPr>
        </p:nvSpPr>
        <p:spPr>
          <a:xfrm>
            <a:off x="539261" y="1533378"/>
            <a:ext cx="11113477" cy="4797083"/>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tr-TR" sz="2500" b="1" dirty="0"/>
              <a:t>Hz peygamber zeyd bin hadiseyle birlikte taife gittiler. taiflileri İslam'a davet etti ancak taifliler İslam'a girmeyi kabul etmediler ve efendimize büyük hakaretlerde bulunup Allah senden başka birisini bulamadı da seni peygamber olarak gönderdi dediler Hz. peygamber 10 gün taifte kaldıktan sonra rasulullaha taifi terk et dediler Hz. peygamber giderken buda yetmezmiş gibi yolda kendisini taşladılar Allah dağlar meleğini gönderip dağlar meleği; Hz. peygambere eğer istersen Ebu kubeys ile kuaykıan dağlarını müşriklerin deviririm dedi Hz. peygamberde kabul etmedi bir bağda dinlenirken köle adsasla tanıştı</a:t>
            </a:r>
          </a:p>
        </p:txBody>
      </p:sp>
    </p:spTree>
    <p:extLst>
      <p:ext uri="{BB962C8B-B14F-4D97-AF65-F5344CB8AC3E}">
        <p14:creationId xmlns:p14="http://schemas.microsoft.com/office/powerpoint/2010/main" val="34740892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6C1BC4-EB10-44DC-8178-0D2D5051CE3A}"/>
              </a:ext>
            </a:extLst>
          </p:cNvPr>
          <p:cNvSpPr>
            <a:spLocks noGrp="1"/>
          </p:cNvSpPr>
          <p:nvPr>
            <p:ph type="title"/>
          </p:nvPr>
        </p:nvSpPr>
        <p:spPr>
          <a:xfrm>
            <a:off x="1143000" y="101330"/>
            <a:ext cx="9906000" cy="1147837"/>
          </a:xfrm>
        </p:spPr>
        <p:txBody>
          <a:bodyPr/>
          <a:lstStyle/>
          <a:p>
            <a:pPr algn="ctr"/>
            <a:r>
              <a:rPr lang="tr-TR" b="1" dirty="0">
                <a:solidFill>
                  <a:srgbClr val="002060"/>
                </a:solidFill>
              </a:rPr>
              <a:t>Hz peygamberin taife gitmek istemesinin hikmetleri</a:t>
            </a:r>
          </a:p>
        </p:txBody>
      </p:sp>
      <p:graphicFrame>
        <p:nvGraphicFramePr>
          <p:cNvPr id="4" name="Diyagram 3">
            <a:extLst>
              <a:ext uri="{FF2B5EF4-FFF2-40B4-BE49-F238E27FC236}">
                <a16:creationId xmlns:a16="http://schemas.microsoft.com/office/drawing/2014/main" id="{7DAD5110-8B8D-4E11-9463-943687E618D7}"/>
              </a:ext>
            </a:extLst>
          </p:cNvPr>
          <p:cNvGraphicFramePr/>
          <p:nvPr>
            <p:extLst>
              <p:ext uri="{D42A27DB-BD31-4B8C-83A1-F6EECF244321}">
                <p14:modId xmlns:p14="http://schemas.microsoft.com/office/powerpoint/2010/main" val="2645408009"/>
              </p:ext>
            </p:extLst>
          </p:nvPr>
        </p:nvGraphicFramePr>
        <p:xfrm>
          <a:off x="1216269" y="1394022"/>
          <a:ext cx="9759462" cy="536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84553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0A3578-B787-49EC-8898-530BC8C02F73}"/>
              </a:ext>
            </a:extLst>
          </p:cNvPr>
          <p:cNvSpPr>
            <a:spLocks noGrp="1"/>
          </p:cNvSpPr>
          <p:nvPr>
            <p:ph type="title"/>
          </p:nvPr>
        </p:nvSpPr>
        <p:spPr>
          <a:xfrm>
            <a:off x="461890" y="102332"/>
            <a:ext cx="11268220" cy="1079354"/>
          </a:xfrm>
        </p:spPr>
        <p:txBody>
          <a:bodyPr>
            <a:normAutofit/>
          </a:bodyPr>
          <a:lstStyle/>
          <a:p>
            <a:pPr algn="ctr"/>
            <a:r>
              <a:rPr lang="tr-TR" sz="4000" b="1" u="sng" dirty="0">
                <a:solidFill>
                  <a:srgbClr val="002060"/>
                </a:solidFill>
              </a:rPr>
              <a:t>İSRA VE MİRAC MUCİZESİ</a:t>
            </a:r>
          </a:p>
        </p:txBody>
      </p:sp>
      <p:sp>
        <p:nvSpPr>
          <p:cNvPr id="3" name="Metin Yer Tutucusu 2">
            <a:extLst>
              <a:ext uri="{FF2B5EF4-FFF2-40B4-BE49-F238E27FC236}">
                <a16:creationId xmlns:a16="http://schemas.microsoft.com/office/drawing/2014/main" id="{76D30B27-4354-490A-AC91-6A032235DC50}"/>
              </a:ext>
            </a:extLst>
          </p:cNvPr>
          <p:cNvSpPr>
            <a:spLocks noGrp="1"/>
          </p:cNvSpPr>
          <p:nvPr>
            <p:ph type="body" idx="1"/>
          </p:nvPr>
        </p:nvSpPr>
        <p:spPr>
          <a:xfrm>
            <a:off x="461890" y="1659987"/>
            <a:ext cx="11268220" cy="4811152"/>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r"/>
            <a:r>
              <a:rPr lang="ar-AE" sz="2500" b="1" i="0" dirty="0">
                <a:solidFill>
                  <a:schemeClr val="tx1"/>
                </a:solidFill>
                <a:effectLst/>
                <a:latin typeface="Shaikh Hamdullah Mushaf"/>
              </a:rPr>
              <a:t>سُبْحَانَ الَّذ۪ٓي اَسْرٰى بِعَبْدِه۪ لَيْلًا مِنَ الْمَسْجِدِ الْحَرَامِ اِلَى الْمَسْجِدِ الْاَقْصَا الَّذ۪ي بَارَكْنَا حَوْلَهُ لِنُرِيَهُ مِنْ اٰيَاتِنَاۜ اِنَّهُ هُوَ السَّم۪يعُ الْبَص۪يرُ</a:t>
            </a:r>
            <a:endParaRPr lang="ar-AE" sz="2500" b="1" i="0" dirty="0">
              <a:solidFill>
                <a:schemeClr val="tx1"/>
              </a:solidFill>
              <a:effectLst/>
              <a:latin typeface="EB Garamond"/>
            </a:endParaRPr>
          </a:p>
          <a:p>
            <a:r>
              <a:rPr lang="tr-TR" sz="2500" b="1" dirty="0">
                <a:solidFill>
                  <a:schemeClr val="tx1"/>
                </a:solidFill>
              </a:rPr>
              <a:t>Isra; gece yürüyüşü demek</a:t>
            </a:r>
          </a:p>
          <a:p>
            <a:r>
              <a:rPr lang="tr-TR" sz="2500" b="1" dirty="0">
                <a:solidFill>
                  <a:schemeClr val="tx1"/>
                </a:solidFill>
              </a:rPr>
              <a:t>Miraç; göğe yükselmek demektir</a:t>
            </a:r>
          </a:p>
          <a:p>
            <a:r>
              <a:rPr lang="tr-TR" sz="2500" b="1" dirty="0">
                <a:solidFill>
                  <a:schemeClr val="tx1"/>
                </a:solidFill>
              </a:rPr>
              <a:t>Recep aynın 27. günü Cibril Hz. peygamberi Burak adında bir bineğe bindirip önce mescidi aksaya oradan göğe yükseltti</a:t>
            </a:r>
          </a:p>
          <a:p>
            <a:r>
              <a:rPr lang="tr-TR" sz="2500" b="1" dirty="0">
                <a:solidFill>
                  <a:schemeClr val="tx1"/>
                </a:solidFill>
              </a:rPr>
              <a:t>HZ PEYGAMBER MESCİDİ AKSAYA GELİNCE GELMİŞ GECMİŞ BÜTÜN PEYGAMBERLERE ORADA İKİ REKAT NAMAZ KILDIRDI</a:t>
            </a:r>
          </a:p>
          <a:p>
            <a:endParaRPr lang="tr-TR" sz="2500" b="1" dirty="0">
              <a:solidFill>
                <a:schemeClr val="tx1"/>
              </a:solidFill>
            </a:endParaRPr>
          </a:p>
        </p:txBody>
      </p:sp>
    </p:spTree>
    <p:extLst>
      <p:ext uri="{BB962C8B-B14F-4D97-AF65-F5344CB8AC3E}">
        <p14:creationId xmlns:p14="http://schemas.microsoft.com/office/powerpoint/2010/main" val="20598919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2297C32A-7FDC-48A1-A717-7567F0F1B7A4}"/>
              </a:ext>
            </a:extLst>
          </p:cNvPr>
          <p:cNvSpPr>
            <a:spLocks noGrp="1"/>
          </p:cNvSpPr>
          <p:nvPr>
            <p:ph type="body" idx="1"/>
          </p:nvPr>
        </p:nvSpPr>
        <p:spPr>
          <a:xfrm>
            <a:off x="436098" y="385103"/>
            <a:ext cx="11319803" cy="6087794"/>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10000"/>
          </a:bodyPr>
          <a:lstStyle/>
          <a:p>
            <a:pPr marL="342900" indent="-342900">
              <a:buFont typeface="Wingdings" panose="05000000000000000000" pitchFamily="2" charset="2"/>
              <a:buChar char="Ø"/>
            </a:pPr>
            <a:r>
              <a:rPr lang="tr-TR" sz="2500" b="1" dirty="0">
                <a:solidFill>
                  <a:schemeClr val="tx1"/>
                </a:solidFill>
              </a:rPr>
              <a:t>DAHA SONRA CİBRİL KENDİSİNE ÜC BARDAK UZATILIYOR BİRİNDE SU BİRİNDE ŞARAP BİRİNDEDE SÜT OLAN 3 BARDAK HZ PEYGAMBER SÜT OLANI ALIYOR VE CİBRİLDE EY MUHAMMED SEN FITRİ OLANI SECTİN SENİN ÜMMETİN DOĞRU YOLA İLETİLDİ BUYURUYOR</a:t>
            </a:r>
          </a:p>
          <a:p>
            <a:pPr marL="342900" indent="-342900">
              <a:buFont typeface="Wingdings" panose="05000000000000000000" pitchFamily="2" charset="2"/>
              <a:buChar char="Ø"/>
            </a:pPr>
            <a:r>
              <a:rPr lang="tr-TR" sz="2500" b="1" dirty="0">
                <a:solidFill>
                  <a:schemeClr val="tx1"/>
                </a:solidFill>
              </a:rPr>
              <a:t>HZ PEYGAMBER CİBRİLLE 6 KAT SEMAYA YÜKSELTİLİYOR BİRİNCİ SEMAYA GELİNCE MELEK KİMDİR DEDİ CİBRİL MUHAMMED DEDİ MELEK GİRMEYE İZNİ VARMI DEDİ ODA VAR DEDİ İLK OLARAK ADEM A.S KARŞILADI</a:t>
            </a:r>
          </a:p>
          <a:p>
            <a:pPr marL="342900" indent="-342900">
              <a:buFont typeface="Wingdings" panose="05000000000000000000" pitchFamily="2" charset="2"/>
              <a:buChar char="Ø"/>
            </a:pPr>
            <a:r>
              <a:rPr lang="tr-TR" sz="2500" b="1" dirty="0">
                <a:solidFill>
                  <a:schemeClr val="tx1"/>
                </a:solidFill>
              </a:rPr>
              <a:t>İKİNCİ KATTA İSA A.S VE HZ YAHYA KARŞILADI</a:t>
            </a:r>
          </a:p>
          <a:p>
            <a:pPr marL="342900" indent="-342900">
              <a:buFont typeface="Wingdings" panose="05000000000000000000" pitchFamily="2" charset="2"/>
              <a:buChar char="Ø"/>
            </a:pPr>
            <a:r>
              <a:rPr lang="tr-TR" sz="2500" b="1" dirty="0">
                <a:solidFill>
                  <a:schemeClr val="tx1"/>
                </a:solidFill>
              </a:rPr>
              <a:t>ÜCÜNCÜ KATTA HZ YUSUF</a:t>
            </a:r>
          </a:p>
          <a:p>
            <a:pPr marL="342900" indent="-342900">
              <a:buFont typeface="Wingdings" panose="05000000000000000000" pitchFamily="2" charset="2"/>
              <a:buChar char="Ø"/>
            </a:pPr>
            <a:r>
              <a:rPr lang="tr-TR" sz="2500" b="1" dirty="0">
                <a:solidFill>
                  <a:schemeClr val="tx1"/>
                </a:solidFill>
              </a:rPr>
              <a:t>DÖRDÜNCÜ KATTA HZ İDRİS</a:t>
            </a:r>
          </a:p>
          <a:p>
            <a:pPr marL="342900" indent="-342900">
              <a:buFont typeface="Wingdings" panose="05000000000000000000" pitchFamily="2" charset="2"/>
              <a:buChar char="Ø"/>
            </a:pPr>
            <a:r>
              <a:rPr lang="tr-TR" sz="2500" b="1" dirty="0">
                <a:solidFill>
                  <a:schemeClr val="tx1"/>
                </a:solidFill>
              </a:rPr>
              <a:t>BEŞİNCİ KATTA HZ HARUN </a:t>
            </a:r>
          </a:p>
          <a:p>
            <a:pPr marL="342900" indent="-342900">
              <a:buFont typeface="Wingdings" panose="05000000000000000000" pitchFamily="2" charset="2"/>
              <a:buChar char="Ø"/>
            </a:pPr>
            <a:r>
              <a:rPr lang="tr-TR" sz="2500" b="1" dirty="0">
                <a:solidFill>
                  <a:schemeClr val="tx1"/>
                </a:solidFill>
              </a:rPr>
              <a:t>ALTINCI KATTA HZ HZ MUSA </a:t>
            </a:r>
          </a:p>
          <a:p>
            <a:pPr marL="342900" indent="-342900">
              <a:buFont typeface="Wingdings" panose="05000000000000000000" pitchFamily="2" charset="2"/>
              <a:buChar char="Ø"/>
            </a:pPr>
            <a:r>
              <a:rPr lang="tr-TR" sz="2500" b="1" dirty="0">
                <a:solidFill>
                  <a:schemeClr val="tx1"/>
                </a:solidFill>
              </a:rPr>
              <a:t>YEDİNCİ KATTA HZ İBRAHİMLE GÖRÜŞTÜ</a:t>
            </a:r>
          </a:p>
          <a:p>
            <a:endParaRPr lang="tr-TR" sz="2500" b="1" dirty="0">
              <a:solidFill>
                <a:schemeClr val="tx1"/>
              </a:solidFill>
            </a:endParaRPr>
          </a:p>
        </p:txBody>
      </p:sp>
    </p:spTree>
    <p:extLst>
      <p:ext uri="{BB962C8B-B14F-4D97-AF65-F5344CB8AC3E}">
        <p14:creationId xmlns:p14="http://schemas.microsoft.com/office/powerpoint/2010/main" val="30103488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E3079C30-645D-401F-8F19-1912698FADBA}"/>
              </a:ext>
            </a:extLst>
          </p:cNvPr>
          <p:cNvSpPr>
            <a:spLocks noGrp="1"/>
          </p:cNvSpPr>
          <p:nvPr>
            <p:ph type="body" idx="1"/>
          </p:nvPr>
        </p:nvSpPr>
        <p:spPr>
          <a:xfrm>
            <a:off x="454855" y="799221"/>
            <a:ext cx="11282289" cy="5259558"/>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tr-TR" sz="2500" b="1" dirty="0">
                <a:solidFill>
                  <a:schemeClr val="tx1"/>
                </a:solidFill>
              </a:rPr>
              <a:t>Sidretül müntaha; Araplar bu kelimeye son sınır diyorlar</a:t>
            </a:r>
          </a:p>
          <a:p>
            <a:r>
              <a:rPr lang="tr-TR" sz="2500" b="1" dirty="0">
                <a:solidFill>
                  <a:schemeClr val="tx1"/>
                </a:solidFill>
              </a:rPr>
              <a:t>Cibril bundan sonrasına çıkamıyor orada Allah'la görüşüyor Hz. şişeye göre görmedi ibni abbasa göre gördü alimlerin çoğunluğuna göre dünya gözüyle görmedi</a:t>
            </a:r>
          </a:p>
          <a:p>
            <a:r>
              <a:rPr lang="tr-TR" sz="2500" b="1" dirty="0">
                <a:solidFill>
                  <a:schemeClr val="tx1"/>
                </a:solidFill>
              </a:rPr>
              <a:t>Miraçta Hz. peygambere verilen hediyeler;</a:t>
            </a:r>
          </a:p>
          <a:p>
            <a:r>
              <a:rPr lang="tr-TR" sz="2500" b="1" i="0" dirty="0">
                <a:solidFill>
                  <a:schemeClr val="tx1"/>
                </a:solidFill>
                <a:effectLst/>
                <a:latin typeface="trebuchet MS" panose="020B0603020202020204" pitchFamily="34" charset="0"/>
              </a:rPr>
              <a:t>Nitekim bir hadiste bu hediyeler şöyle ifade edilmiştir: “…Miraçta Hz. Peygamber (a.s.m)’e şu üç şey verildi:  Beş vakit namaz verildi, Bakara Suresinin son kısmı (Amenerresulu) verildi ve bu ümmetten Allah’a şirk koşmadan ölen kimsenin günahlarının bağışlanacağı hususu (söz verildi).” (bk. Müslim, İman, 279).</a:t>
            </a:r>
            <a:endParaRPr lang="tr-TR" sz="2500" b="1" dirty="0">
              <a:solidFill>
                <a:schemeClr val="tx1"/>
              </a:solidFill>
            </a:endParaRPr>
          </a:p>
        </p:txBody>
      </p:sp>
    </p:spTree>
    <p:extLst>
      <p:ext uri="{BB962C8B-B14F-4D97-AF65-F5344CB8AC3E}">
        <p14:creationId xmlns:p14="http://schemas.microsoft.com/office/powerpoint/2010/main" val="2865806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8EC71A-A6D4-4F8A-87DC-D9CC38E934F2}"/>
              </a:ext>
            </a:extLst>
          </p:cNvPr>
          <p:cNvSpPr>
            <a:spLocks noGrp="1"/>
          </p:cNvSpPr>
          <p:nvPr>
            <p:ph type="title"/>
          </p:nvPr>
        </p:nvSpPr>
        <p:spPr>
          <a:xfrm>
            <a:off x="1142999" y="407961"/>
            <a:ext cx="9906000" cy="1111349"/>
          </a:xfrm>
        </p:spPr>
        <p:txBody>
          <a:bodyPr>
            <a:noAutofit/>
          </a:bodyPr>
          <a:lstStyle/>
          <a:p>
            <a:pPr algn="ctr"/>
            <a:r>
              <a:rPr lang="tr-TR" sz="4000" b="1" u="sng" dirty="0">
                <a:solidFill>
                  <a:srgbClr val="002060"/>
                </a:solidFill>
              </a:rPr>
              <a:t>Hz peygamberin miracı ispat etmek için müşriklere sunduğu üç delil</a:t>
            </a:r>
          </a:p>
        </p:txBody>
      </p:sp>
      <p:sp>
        <p:nvSpPr>
          <p:cNvPr id="3" name="Metin Yer Tutucusu 2">
            <a:extLst>
              <a:ext uri="{FF2B5EF4-FFF2-40B4-BE49-F238E27FC236}">
                <a16:creationId xmlns:a16="http://schemas.microsoft.com/office/drawing/2014/main" id="{5BB4F8C8-591A-445E-BEB9-A2882E208163}"/>
              </a:ext>
            </a:extLst>
          </p:cNvPr>
          <p:cNvSpPr>
            <a:spLocks noGrp="1"/>
          </p:cNvSpPr>
          <p:nvPr>
            <p:ph type="body" idx="1"/>
          </p:nvPr>
        </p:nvSpPr>
        <p:spPr>
          <a:xfrm>
            <a:off x="271975" y="1913207"/>
            <a:ext cx="11648049" cy="4121832"/>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20000"/>
          </a:bodyPr>
          <a:lstStyle/>
          <a:p>
            <a:r>
              <a:rPr lang="tr-TR" sz="2500" b="1" dirty="0">
                <a:solidFill>
                  <a:schemeClr val="tx1"/>
                </a:solidFill>
              </a:rPr>
              <a:t>Birinci delil; filan oğullarına filan vadide rastladım onlar devesini arıyorlardı onları develerine klavuzladım ben yoluma devam ettim</a:t>
            </a:r>
          </a:p>
          <a:p>
            <a:r>
              <a:rPr lang="tr-TR" sz="2500" b="1" dirty="0">
                <a:solidFill>
                  <a:schemeClr val="tx1"/>
                </a:solidFill>
              </a:rPr>
              <a:t>İkinci delil; dönüşümde dabhana geldim filanlara rastladım onlara ait su kabından su içtim </a:t>
            </a:r>
          </a:p>
          <a:p>
            <a:r>
              <a:rPr lang="tr-TR" sz="2500" b="1" dirty="0">
                <a:solidFill>
                  <a:schemeClr val="tx1"/>
                </a:solidFill>
              </a:rPr>
              <a:t>Üçüncü delil; sizlere ait bir kervan tenim yokuşunda rastladım önde karamtırak bir deve vardı üzerinde biri siyah öbürü alaca renkte iki çuval bulunuyordu</a:t>
            </a:r>
          </a:p>
          <a:p>
            <a:r>
              <a:rPr lang="tr-TR" sz="2500" b="1" dirty="0">
                <a:solidFill>
                  <a:schemeClr val="tx1"/>
                </a:solidFill>
              </a:rPr>
              <a:t>Dördüncü delil; beytül makdisin nasıl bir yer olduğunu müşriklere tarif etmesi sonucu müşriklerin evet muhammed orayı doğru tarif etti demekki gitmiş diye tastik etmeleri</a:t>
            </a:r>
          </a:p>
        </p:txBody>
      </p:sp>
    </p:spTree>
    <p:extLst>
      <p:ext uri="{BB962C8B-B14F-4D97-AF65-F5344CB8AC3E}">
        <p14:creationId xmlns:p14="http://schemas.microsoft.com/office/powerpoint/2010/main" val="3890392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07B3B0-2533-43B4-80DA-1039C413B716}"/>
              </a:ext>
            </a:extLst>
          </p:cNvPr>
          <p:cNvSpPr>
            <a:spLocks noGrp="1"/>
          </p:cNvSpPr>
          <p:nvPr>
            <p:ph type="title"/>
          </p:nvPr>
        </p:nvSpPr>
        <p:spPr>
          <a:xfrm>
            <a:off x="1253952" y="140678"/>
            <a:ext cx="9906000" cy="759654"/>
          </a:xfrm>
        </p:spPr>
        <p:txBody>
          <a:bodyPr>
            <a:noAutofit/>
          </a:bodyPr>
          <a:lstStyle/>
          <a:p>
            <a:pPr algn="ctr"/>
            <a:r>
              <a:rPr lang="tr-TR" sz="4000" b="1" dirty="0">
                <a:solidFill>
                  <a:schemeClr val="bg2"/>
                </a:solidFill>
              </a:rPr>
              <a:t>Mescidi aksa</a:t>
            </a:r>
          </a:p>
        </p:txBody>
      </p:sp>
      <p:pic>
        <p:nvPicPr>
          <p:cNvPr id="7" name="Resim 6">
            <a:extLst>
              <a:ext uri="{FF2B5EF4-FFF2-40B4-BE49-F238E27FC236}">
                <a16:creationId xmlns:a16="http://schemas.microsoft.com/office/drawing/2014/main" id="{81532406-814F-4C76-A424-EB9243CA2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869" y="1069145"/>
            <a:ext cx="10408165" cy="5493433"/>
          </a:xfrm>
          <a:prstGeom prst="roundRect">
            <a:avLst>
              <a:gd name="adj" fmla="val 4167"/>
            </a:avLst>
          </a:prstGeom>
          <a:solidFill>
            <a:srgbClr val="FFFFFF"/>
          </a:solidFill>
          <a:ln w="76200" cap="sq">
            <a:noFill/>
            <a:miter lim="800000"/>
          </a:ln>
          <a:effectLst>
            <a:outerShdw blurRad="107950" dist="12700" dir="5400000" algn="ctr">
              <a:srgbClr val="000000"/>
            </a:outerShdw>
            <a:reflection blurRad="12700" stA="28000" endPos="28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0311305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3C5EC3-277B-499D-98D3-8F4AE7F99257}"/>
              </a:ext>
            </a:extLst>
          </p:cNvPr>
          <p:cNvSpPr>
            <a:spLocks noGrp="1"/>
          </p:cNvSpPr>
          <p:nvPr>
            <p:ph type="title"/>
          </p:nvPr>
        </p:nvSpPr>
        <p:spPr>
          <a:xfrm>
            <a:off x="1310053" y="407963"/>
            <a:ext cx="9571892" cy="1223889"/>
          </a:xfrm>
        </p:spPr>
        <p:txBody>
          <a:bodyPr>
            <a:normAutofit/>
          </a:bodyPr>
          <a:lstStyle/>
          <a:p>
            <a:pPr algn="ctr"/>
            <a:r>
              <a:rPr lang="tr-TR" sz="4000" b="1" u="sng" dirty="0">
                <a:solidFill>
                  <a:schemeClr val="bg2"/>
                </a:solidFill>
              </a:rPr>
              <a:t>Medineli ilk Müslümanlar</a:t>
            </a:r>
            <a:br>
              <a:rPr lang="tr-TR" sz="4000" b="1" u="sng" dirty="0">
                <a:solidFill>
                  <a:schemeClr val="bg2"/>
                </a:solidFill>
              </a:rPr>
            </a:br>
            <a:endParaRPr lang="tr-TR" sz="4000" b="1" u="sng" dirty="0">
              <a:solidFill>
                <a:schemeClr val="bg2"/>
              </a:solidFill>
            </a:endParaRPr>
          </a:p>
        </p:txBody>
      </p:sp>
      <p:sp>
        <p:nvSpPr>
          <p:cNvPr id="3" name="Metin Yer Tutucusu 2">
            <a:extLst>
              <a:ext uri="{FF2B5EF4-FFF2-40B4-BE49-F238E27FC236}">
                <a16:creationId xmlns:a16="http://schemas.microsoft.com/office/drawing/2014/main" id="{1D79ADE5-F579-4300-920E-E765D9437DDC}"/>
              </a:ext>
            </a:extLst>
          </p:cNvPr>
          <p:cNvSpPr>
            <a:spLocks noGrp="1"/>
          </p:cNvSpPr>
          <p:nvPr>
            <p:ph type="body" idx="1"/>
          </p:nvPr>
        </p:nvSpPr>
        <p:spPr>
          <a:xfrm>
            <a:off x="532227" y="1758462"/>
            <a:ext cx="11127545" cy="4164037"/>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342900" indent="-342900">
              <a:buFont typeface="Wingdings" panose="05000000000000000000" pitchFamily="2" charset="2"/>
              <a:buChar char="Ø"/>
            </a:pPr>
            <a:r>
              <a:rPr lang="tr-TR" sz="2500" b="1" dirty="0"/>
              <a:t>Peygamberliğin 11. senesi hac mevsiminde Allah rasulü çadırları geziyor ve insanlara İslam'ı anlatıyordu akabe mevkinde 6 kişilik bir grup olan hazrec kabilesinden olan kimselerle karşılaştı ve onlara islamı anlattı onlarda iman ettiler</a:t>
            </a:r>
          </a:p>
          <a:p>
            <a:pPr marL="342900" indent="-342900">
              <a:buFont typeface="Wingdings" panose="05000000000000000000" pitchFamily="2" charset="2"/>
              <a:buChar char="Ø"/>
            </a:pPr>
            <a:r>
              <a:rPr lang="tr-TR" sz="2500" b="1" dirty="0"/>
              <a:t>Davetci olan Hz. peygamber Medinelilerin peygamber bilgisini Yahudilerden öğrendiğini biliyordu ve direk kendilerine son peygamber olduğunu açıkladı burada davetçinin muhattabına olan yaklaşımının öneminide kavramış oluyoruz </a:t>
            </a:r>
          </a:p>
        </p:txBody>
      </p:sp>
    </p:spTree>
    <p:extLst>
      <p:ext uri="{BB962C8B-B14F-4D97-AF65-F5344CB8AC3E}">
        <p14:creationId xmlns:p14="http://schemas.microsoft.com/office/powerpoint/2010/main" val="42859809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188907-6D30-42DB-8D80-A063F5EAC946}"/>
              </a:ext>
            </a:extLst>
          </p:cNvPr>
          <p:cNvSpPr>
            <a:spLocks noGrp="1"/>
          </p:cNvSpPr>
          <p:nvPr>
            <p:ph type="title"/>
          </p:nvPr>
        </p:nvSpPr>
        <p:spPr>
          <a:xfrm>
            <a:off x="0" y="0"/>
            <a:ext cx="12191999" cy="869430"/>
          </a:xfrm>
        </p:spPr>
        <p:txBody>
          <a:bodyPr/>
          <a:lstStyle/>
          <a:p>
            <a:pPr algn="ctr"/>
            <a:r>
              <a:rPr lang="tr-TR" sz="5000" b="1" dirty="0">
                <a:solidFill>
                  <a:srgbClr val="002060"/>
                </a:solidFill>
              </a:rPr>
              <a:t>4) </a:t>
            </a:r>
            <a:r>
              <a:rPr lang="tr-TR" sz="4000" b="1" u="sng" dirty="0">
                <a:solidFill>
                  <a:srgbClr val="002060"/>
                </a:solidFill>
              </a:rPr>
              <a:t>HZ PEYGAMBERİN AHLAKINI ÖĞRENMEK İÇİN</a:t>
            </a:r>
          </a:p>
        </p:txBody>
      </p:sp>
      <p:sp>
        <p:nvSpPr>
          <p:cNvPr id="3" name="Metin Yer Tutucusu 2">
            <a:extLst>
              <a:ext uri="{FF2B5EF4-FFF2-40B4-BE49-F238E27FC236}">
                <a16:creationId xmlns:a16="http://schemas.microsoft.com/office/drawing/2014/main" id="{87AFD4BC-5681-4504-A169-6A3D65CD6832}"/>
              </a:ext>
            </a:extLst>
          </p:cNvPr>
          <p:cNvSpPr>
            <a:spLocks noGrp="1"/>
          </p:cNvSpPr>
          <p:nvPr>
            <p:ph type="body" idx="1"/>
          </p:nvPr>
        </p:nvSpPr>
        <p:spPr>
          <a:xfrm>
            <a:off x="1" y="1184223"/>
            <a:ext cx="12191999" cy="5898630"/>
          </a:xfrm>
        </p:spPr>
        <p:txBody>
          <a:bodyPr>
            <a:normAutofit/>
          </a:bodyPr>
          <a:lstStyle/>
          <a:p>
            <a:pPr marL="342900" indent="-342900">
              <a:buFont typeface="Wingdings" panose="05000000000000000000" pitchFamily="2" charset="2"/>
              <a:buChar char="v"/>
            </a:pPr>
            <a:r>
              <a:rPr lang="ar-AE" sz="3000" b="1" i="0" dirty="0">
                <a:solidFill>
                  <a:schemeClr val="tx1"/>
                </a:solidFill>
                <a:effectLst/>
                <a:latin typeface="Shaikh Hamdullah Mushaf"/>
              </a:rPr>
              <a:t>وَاِنَّكَ لَعَلٰى خُلُقٍ عَظ۪يمٍ</a:t>
            </a:r>
            <a:r>
              <a:rPr lang="tr-TR" sz="3000" b="1" i="0" dirty="0">
                <a:solidFill>
                  <a:schemeClr val="tx1"/>
                </a:solidFill>
                <a:effectLst/>
                <a:latin typeface="Shaikh Hamdullah Mushaf"/>
              </a:rPr>
              <a:t>  ‘SEN BÜYÜK BİR AHLAK ÜZERESİN’ (KALEM-4)</a:t>
            </a:r>
          </a:p>
          <a:p>
            <a:pPr marL="342900" indent="-342900">
              <a:buFont typeface="Wingdings" panose="05000000000000000000" pitchFamily="2" charset="2"/>
              <a:buChar char="v"/>
            </a:pPr>
            <a:r>
              <a:rPr lang="tr-TR" sz="2800" b="1" dirty="0"/>
              <a:t>Hz. Ayşe'nin Rasûlullah’ın (s.a.s.) Ahlâkını Soranlara: “Siz Kur’ân okumuyor musunuz?” O’nun Ahlâkı Kur'an'dı.” (EBU Hanife, 1962: 169-170; Müslim, 1992)</a:t>
            </a:r>
          </a:p>
          <a:p>
            <a:pPr marL="342900" indent="-342900">
              <a:buFont typeface="Wingdings" panose="05000000000000000000" pitchFamily="2" charset="2"/>
              <a:buChar char="v"/>
            </a:pPr>
            <a:r>
              <a:rPr lang="tr-TR" sz="2800" b="1" dirty="0"/>
              <a:t>Peygamberimiz (s.a.s.): “Ben, güzel ahlâkı tamamlamak için gönderildim.” (İmam Mâlik, Muvatta, Husnu’l-Hulk, 8) buyurmuştur.</a:t>
            </a:r>
          </a:p>
          <a:p>
            <a:pPr marL="342900" indent="-342900">
              <a:buFont typeface="Wingdings" panose="05000000000000000000" pitchFamily="2" charset="2"/>
              <a:buChar char="v"/>
            </a:pPr>
            <a:r>
              <a:rPr lang="tr-TR" sz="2800" b="1" dirty="0"/>
              <a:t>“Mizân’da güzel ahlâktan daha ağır basan bir şey yoktur. Güzel ahlâk sahibi, ahlâkı sayesinde, namaz ve oruç sahibinin derecesine ulaşır.” (Tirmizî, 1992: Birr, 62).</a:t>
            </a:r>
            <a:endParaRPr lang="tr-TR" sz="2800" b="1" i="0" dirty="0">
              <a:solidFill>
                <a:srgbClr val="003366"/>
              </a:solidFill>
              <a:effectLst/>
              <a:latin typeface="Shaikh Hamdullah Mushaf"/>
            </a:endParaRPr>
          </a:p>
          <a:p>
            <a:pPr marL="342900" indent="-342900">
              <a:buFont typeface="Wingdings" panose="05000000000000000000" pitchFamily="2" charset="2"/>
              <a:buChar char="v"/>
            </a:pPr>
            <a:endParaRPr lang="tr-TR" sz="2500" dirty="0"/>
          </a:p>
        </p:txBody>
      </p:sp>
    </p:spTree>
    <p:extLst>
      <p:ext uri="{BB962C8B-B14F-4D97-AF65-F5344CB8AC3E}">
        <p14:creationId xmlns:p14="http://schemas.microsoft.com/office/powerpoint/2010/main" val="7217165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5F0875-6A78-4BC7-8608-FDD6A8DC7D3F}"/>
              </a:ext>
            </a:extLst>
          </p:cNvPr>
          <p:cNvSpPr>
            <a:spLocks noGrp="1"/>
          </p:cNvSpPr>
          <p:nvPr>
            <p:ph type="title"/>
          </p:nvPr>
        </p:nvSpPr>
        <p:spPr>
          <a:xfrm>
            <a:off x="475956" y="223473"/>
            <a:ext cx="11240087" cy="835389"/>
          </a:xfrm>
        </p:spPr>
        <p:txBody>
          <a:bodyPr>
            <a:normAutofit/>
          </a:bodyPr>
          <a:lstStyle/>
          <a:p>
            <a:pPr algn="ctr"/>
            <a:r>
              <a:rPr lang="tr-TR" sz="4000" b="1" u="sng" dirty="0">
                <a:solidFill>
                  <a:srgbClr val="002060"/>
                </a:solidFill>
              </a:rPr>
              <a:t>1. Akabe biati</a:t>
            </a:r>
          </a:p>
        </p:txBody>
      </p:sp>
      <p:sp>
        <p:nvSpPr>
          <p:cNvPr id="3" name="Metin Yer Tutucusu 2">
            <a:extLst>
              <a:ext uri="{FF2B5EF4-FFF2-40B4-BE49-F238E27FC236}">
                <a16:creationId xmlns:a16="http://schemas.microsoft.com/office/drawing/2014/main" id="{E6C9F7DF-C0B6-48BF-BB51-79CD89356A10}"/>
              </a:ext>
            </a:extLst>
          </p:cNvPr>
          <p:cNvSpPr>
            <a:spLocks noGrp="1"/>
          </p:cNvSpPr>
          <p:nvPr>
            <p:ph type="body" idx="1"/>
          </p:nvPr>
        </p:nvSpPr>
        <p:spPr>
          <a:xfrm>
            <a:off x="475956" y="1536895"/>
            <a:ext cx="11240087" cy="3784210"/>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342900" indent="-342900">
              <a:buFont typeface="Wingdings" panose="05000000000000000000" pitchFamily="2" charset="2"/>
              <a:buChar char="Ø"/>
            </a:pPr>
            <a:r>
              <a:rPr lang="tr-TR" sz="2500" b="1" dirty="0">
                <a:solidFill>
                  <a:schemeClr val="tx1"/>
                </a:solidFill>
              </a:rPr>
              <a:t>Peygamberliğin 12. senesinde gecen sene giden 6 kişi şimdi 12 kişiyle Hz. peygambere gelip akabe mevkinde biat ettiler bu olaya 1. akabe biati diyoruz</a:t>
            </a:r>
          </a:p>
          <a:p>
            <a:pPr marL="342900" indent="-342900">
              <a:buFont typeface="Wingdings" panose="05000000000000000000" pitchFamily="2" charset="2"/>
              <a:buChar char="Ø"/>
            </a:pPr>
            <a:r>
              <a:rPr lang="tr-TR" sz="2500" b="1" dirty="0">
                <a:solidFill>
                  <a:schemeClr val="tx1"/>
                </a:solidFill>
              </a:rPr>
              <a:t>Biat ettikleri maddeler şunlardır;</a:t>
            </a:r>
          </a:p>
          <a:p>
            <a:pPr marL="342900" indent="-342900">
              <a:buFont typeface="Wingdings" panose="05000000000000000000" pitchFamily="2" charset="2"/>
              <a:buChar char="Ø"/>
            </a:pPr>
            <a:r>
              <a:rPr lang="tr-TR" sz="2500" b="1" dirty="0">
                <a:solidFill>
                  <a:schemeClr val="tx1"/>
                </a:solidFill>
              </a:rPr>
              <a:t>Allaha hiçbir şeyi ortak koşmamak, hırsızlık yapmamak, zinada bulunmamak, çocukları öldürmemek, kimseye iftira etmemek, hiçbir hayırlı işe karşı çıkmamak üzere Hz. peygambere biat ettiler</a:t>
            </a:r>
          </a:p>
          <a:p>
            <a:pPr marL="342900" indent="-342900">
              <a:buFont typeface="Wingdings" panose="05000000000000000000" pitchFamily="2" charset="2"/>
              <a:buChar char="Ø"/>
            </a:pPr>
            <a:endParaRPr lang="tr-TR" sz="2500" b="1" dirty="0">
              <a:solidFill>
                <a:schemeClr val="tx1"/>
              </a:solidFill>
            </a:endParaRPr>
          </a:p>
        </p:txBody>
      </p:sp>
    </p:spTree>
    <p:extLst>
      <p:ext uri="{BB962C8B-B14F-4D97-AF65-F5344CB8AC3E}">
        <p14:creationId xmlns:p14="http://schemas.microsoft.com/office/powerpoint/2010/main" val="12738911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E935FD-6D5C-4D66-BA6F-FE7E5217A5A9}"/>
              </a:ext>
            </a:extLst>
          </p:cNvPr>
          <p:cNvSpPr>
            <a:spLocks noGrp="1"/>
          </p:cNvSpPr>
          <p:nvPr>
            <p:ph type="title"/>
          </p:nvPr>
        </p:nvSpPr>
        <p:spPr>
          <a:xfrm>
            <a:off x="281354" y="139850"/>
            <a:ext cx="11704320" cy="1055903"/>
          </a:xfrm>
        </p:spPr>
        <p:txBody>
          <a:bodyPr>
            <a:noAutofit/>
          </a:bodyPr>
          <a:lstStyle/>
          <a:p>
            <a:pPr algn="ctr"/>
            <a:r>
              <a:rPr lang="tr-TR" sz="4000" b="1" u="sng" dirty="0">
                <a:solidFill>
                  <a:srgbClr val="002060"/>
                </a:solidFill>
              </a:rPr>
              <a:t>1. Akabe biatında bizi ilgilendiren noktalar şunlardır</a:t>
            </a:r>
          </a:p>
        </p:txBody>
      </p:sp>
      <p:sp>
        <p:nvSpPr>
          <p:cNvPr id="4" name="Metin Yer Tutucusu 3">
            <a:extLst>
              <a:ext uri="{FF2B5EF4-FFF2-40B4-BE49-F238E27FC236}">
                <a16:creationId xmlns:a16="http://schemas.microsoft.com/office/drawing/2014/main" id="{F989DFC8-1A43-47E7-A725-FACFD7F96D00}"/>
              </a:ext>
            </a:extLst>
          </p:cNvPr>
          <p:cNvSpPr>
            <a:spLocks noGrp="1"/>
          </p:cNvSpPr>
          <p:nvPr>
            <p:ph type="body" idx="1"/>
          </p:nvPr>
        </p:nvSpPr>
        <p:spPr>
          <a:xfrm>
            <a:off x="281354" y="1575582"/>
            <a:ext cx="3615397" cy="4543863"/>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285750" indent="-285750">
              <a:buFont typeface="Wingdings" panose="05000000000000000000" pitchFamily="2" charset="2"/>
              <a:buChar char="v"/>
            </a:pPr>
            <a:r>
              <a:rPr lang="tr-TR" sz="2500" b="1" dirty="0"/>
              <a:t>İSLAMİ SİYASET, 12 KİŞİ VE MUSAB BİN ÜMEYİR SAYESİNDE TAMAMEN İSLAMIN YAYILMASINA YÖNELİKTİR</a:t>
            </a:r>
          </a:p>
          <a:p>
            <a:pPr marL="285750" indent="-285750">
              <a:buFont typeface="Wingdings" panose="05000000000000000000" pitchFamily="2" charset="2"/>
              <a:buChar char="v"/>
            </a:pPr>
            <a:r>
              <a:rPr lang="tr-TR" sz="2500" b="1" dirty="0"/>
              <a:t>YAPILAN BİAT’E KADIN BİATININ DENMESİNİN SEBEBİ CİHADIN HENÜZ FARZ KILINMAMASINDAN DOLAYIDIR </a:t>
            </a:r>
          </a:p>
        </p:txBody>
      </p:sp>
      <p:sp>
        <p:nvSpPr>
          <p:cNvPr id="6" name="Metin Yer Tutucusu 5">
            <a:extLst>
              <a:ext uri="{FF2B5EF4-FFF2-40B4-BE49-F238E27FC236}">
                <a16:creationId xmlns:a16="http://schemas.microsoft.com/office/drawing/2014/main" id="{DF8C846E-F17D-489A-B2A1-AECB853CE892}"/>
              </a:ext>
            </a:extLst>
          </p:cNvPr>
          <p:cNvSpPr>
            <a:spLocks noGrp="1"/>
          </p:cNvSpPr>
          <p:nvPr>
            <p:ph type="body" sz="quarter" idx="3"/>
          </p:nvPr>
        </p:nvSpPr>
        <p:spPr>
          <a:xfrm>
            <a:off x="4325815" y="1575582"/>
            <a:ext cx="3615397" cy="4543863"/>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342900" indent="-342900">
              <a:buFont typeface="Wingdings" panose="05000000000000000000" pitchFamily="2" charset="2"/>
              <a:buChar char="v"/>
            </a:pPr>
            <a:r>
              <a:rPr lang="tr-TR" b="1" dirty="0"/>
              <a:t>EN BELİRGİN ÖZELLİKSE HZ PEYGAMBER KENDİSİNİ TEMSİL EDEN MUSABI ONLARLA BİRLİKTE MEDİNEYE GÖNDERMİŞTİR ORADAKİ İNSANLARA İSLAMI ANLATACAK VE YENİ DİNE GİREN KİMSELERE ALLAHIN AYETLERİNİ OKUYACAKTI</a:t>
            </a:r>
          </a:p>
          <a:p>
            <a:endParaRPr lang="tr-TR" b="1" dirty="0"/>
          </a:p>
        </p:txBody>
      </p:sp>
      <p:sp>
        <p:nvSpPr>
          <p:cNvPr id="8" name="Metin Yer Tutucusu 7">
            <a:extLst>
              <a:ext uri="{FF2B5EF4-FFF2-40B4-BE49-F238E27FC236}">
                <a16:creationId xmlns:a16="http://schemas.microsoft.com/office/drawing/2014/main" id="{EF18322B-88B7-4C0C-9F7A-3700A6505E69}"/>
              </a:ext>
            </a:extLst>
          </p:cNvPr>
          <p:cNvSpPr>
            <a:spLocks noGrp="1"/>
          </p:cNvSpPr>
          <p:nvPr>
            <p:ph type="body" sz="quarter" idx="13"/>
          </p:nvPr>
        </p:nvSpPr>
        <p:spPr>
          <a:xfrm>
            <a:off x="8295251" y="1575582"/>
            <a:ext cx="3615395" cy="4543863"/>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342900" indent="-342900">
              <a:buFont typeface="Wingdings" panose="05000000000000000000" pitchFamily="2" charset="2"/>
              <a:buChar char="v"/>
            </a:pPr>
            <a:r>
              <a:rPr lang="tr-TR" sz="2500" b="1" dirty="0"/>
              <a:t>MUSAB SİYASEİ ZEKA, HİKMET VE SAĞDUYU SAYESİNDE EVS VE HAZREC KABİLESİNİN YÖNETİCİLERİNİN İSLAMA GİRMESİNİ SAĞLADI VE BÖYLECE MEDİNE HER YÖNDEN BİR YIL İÇERİSİNDE HZ PEYGAMBER İÇİN HAZIR HALE GELDİ</a:t>
            </a:r>
          </a:p>
        </p:txBody>
      </p:sp>
    </p:spTree>
    <p:extLst>
      <p:ext uri="{BB962C8B-B14F-4D97-AF65-F5344CB8AC3E}">
        <p14:creationId xmlns:p14="http://schemas.microsoft.com/office/powerpoint/2010/main" val="38057353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023FE9-B6A8-4572-8763-81A43E5ADCE1}"/>
              </a:ext>
            </a:extLst>
          </p:cNvPr>
          <p:cNvSpPr>
            <a:spLocks noGrp="1"/>
          </p:cNvSpPr>
          <p:nvPr>
            <p:ph type="title"/>
          </p:nvPr>
        </p:nvSpPr>
        <p:spPr>
          <a:xfrm>
            <a:off x="560362" y="182879"/>
            <a:ext cx="11226020" cy="1083213"/>
          </a:xfrm>
        </p:spPr>
        <p:txBody>
          <a:bodyPr>
            <a:normAutofit/>
          </a:bodyPr>
          <a:lstStyle/>
          <a:p>
            <a:pPr algn="ctr"/>
            <a:r>
              <a:rPr lang="tr-TR" sz="4000" b="1" u="sng" dirty="0">
                <a:solidFill>
                  <a:srgbClr val="002060"/>
                </a:solidFill>
              </a:rPr>
              <a:t>2.AKABE BİATI</a:t>
            </a:r>
          </a:p>
        </p:txBody>
      </p:sp>
      <p:sp>
        <p:nvSpPr>
          <p:cNvPr id="3" name="Metin Yer Tutucusu 2">
            <a:extLst>
              <a:ext uri="{FF2B5EF4-FFF2-40B4-BE49-F238E27FC236}">
                <a16:creationId xmlns:a16="http://schemas.microsoft.com/office/drawing/2014/main" id="{D06EC905-8672-4522-AD77-4E002E77CC1C}"/>
              </a:ext>
            </a:extLst>
          </p:cNvPr>
          <p:cNvSpPr>
            <a:spLocks noGrp="1"/>
          </p:cNvSpPr>
          <p:nvPr>
            <p:ph type="body" idx="1"/>
          </p:nvPr>
        </p:nvSpPr>
        <p:spPr>
          <a:xfrm>
            <a:off x="405618" y="1716259"/>
            <a:ext cx="11380763" cy="4079631"/>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tr-TR" sz="2500" b="1" dirty="0"/>
              <a:t>Medineli Müslümanlar ya rasulullah bizler sana ne üzerine biat edeceğiz diye sordu;</a:t>
            </a:r>
          </a:p>
          <a:p>
            <a:r>
              <a:rPr lang="tr-TR" sz="2500" b="1" dirty="0"/>
              <a:t>Rasulullahta: her halükarda dinleyip biat edeceğinize, bollukta ve darlıkta infak edeceğinize, iyiliği emredip kötülüğe engel olacağınıza, kınayanın kınamasına aldırmadan Allah yolunda çalışacağınıza, memleketinize geldiğimde bana yardım edip kendinizi eşlerinizi ve çocuklarınızı koruduğunuz gibi beni koruyacağınıza dair bana söz verin</a:t>
            </a:r>
          </a:p>
        </p:txBody>
      </p:sp>
    </p:spTree>
    <p:extLst>
      <p:ext uri="{BB962C8B-B14F-4D97-AF65-F5344CB8AC3E}">
        <p14:creationId xmlns:p14="http://schemas.microsoft.com/office/powerpoint/2010/main" val="26182507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F0A013-A075-4ECE-B50F-70AB9F593866}"/>
              </a:ext>
            </a:extLst>
          </p:cNvPr>
          <p:cNvSpPr>
            <a:spLocks noGrp="1"/>
          </p:cNvSpPr>
          <p:nvPr>
            <p:ph type="title"/>
          </p:nvPr>
        </p:nvSpPr>
        <p:spPr>
          <a:xfrm>
            <a:off x="633046" y="350082"/>
            <a:ext cx="11085342" cy="1014412"/>
          </a:xfrm>
        </p:spPr>
        <p:txBody>
          <a:bodyPr>
            <a:normAutofit/>
          </a:bodyPr>
          <a:lstStyle/>
          <a:p>
            <a:pPr algn="ctr"/>
            <a:r>
              <a:rPr lang="tr-TR" sz="4000" b="1" u="sng" dirty="0">
                <a:solidFill>
                  <a:srgbClr val="002060"/>
                </a:solidFill>
              </a:rPr>
              <a:t>Medine'ye hicretin başlaması</a:t>
            </a:r>
          </a:p>
        </p:txBody>
      </p:sp>
      <p:sp>
        <p:nvSpPr>
          <p:cNvPr id="3" name="Metin Yer Tutucusu 2">
            <a:extLst>
              <a:ext uri="{FF2B5EF4-FFF2-40B4-BE49-F238E27FC236}">
                <a16:creationId xmlns:a16="http://schemas.microsoft.com/office/drawing/2014/main" id="{2B188B1D-0AE8-40B9-9709-6B1B5852DBFE}"/>
              </a:ext>
            </a:extLst>
          </p:cNvPr>
          <p:cNvSpPr>
            <a:spLocks noGrp="1"/>
          </p:cNvSpPr>
          <p:nvPr>
            <p:ph type="body" idx="1"/>
          </p:nvPr>
        </p:nvSpPr>
        <p:spPr>
          <a:xfrm>
            <a:off x="633046" y="1800666"/>
            <a:ext cx="11085342" cy="4473526"/>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tr-TR" sz="2500" b="1" dirty="0"/>
              <a:t>Medineli Müslümanlar artık Hz. peygamberi bekliyordu çünkü Hz. peygambere artık Mekke dar geliyor Hz. peygamberin müşrikler davet çalışmalarına dahi engel oluyorlardı Medine'deyse yüzlerce Müslüman Hz. peygamberin yolunu gözlüyordu Hz. peygamberde bian önce Medine'nin İslam merkezi haline gelmesini istiyordu</a:t>
            </a:r>
          </a:p>
          <a:p>
            <a:r>
              <a:rPr lang="tr-TR" sz="2500" b="1" dirty="0"/>
              <a:t>Mekkeli Müslümanlar Hz. peygambere gelerek hicret için izin istedi ancak henüz hicret izni verilmemişti bir kaç gün sonra Hz. peygamber hicret iznin verildiğini ve Müslümanların medineye gitmesini söyledi</a:t>
            </a:r>
          </a:p>
        </p:txBody>
      </p:sp>
    </p:spTree>
    <p:extLst>
      <p:ext uri="{BB962C8B-B14F-4D97-AF65-F5344CB8AC3E}">
        <p14:creationId xmlns:p14="http://schemas.microsoft.com/office/powerpoint/2010/main" val="1358822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D17D9D-7286-49AD-8817-BFAE38B49F64}"/>
              </a:ext>
            </a:extLst>
          </p:cNvPr>
          <p:cNvSpPr>
            <a:spLocks noGrp="1"/>
          </p:cNvSpPr>
          <p:nvPr>
            <p:ph type="title"/>
          </p:nvPr>
        </p:nvSpPr>
        <p:spPr>
          <a:xfrm>
            <a:off x="0" y="44451"/>
            <a:ext cx="12192000" cy="1503856"/>
          </a:xfrm>
        </p:spPr>
        <p:txBody>
          <a:bodyPr>
            <a:normAutofit/>
          </a:bodyPr>
          <a:lstStyle/>
          <a:p>
            <a:pPr algn="ctr"/>
            <a:r>
              <a:rPr lang="tr-TR" sz="5000" b="1" dirty="0">
                <a:solidFill>
                  <a:srgbClr val="002060"/>
                </a:solidFill>
              </a:rPr>
              <a:t>5) </a:t>
            </a:r>
            <a:r>
              <a:rPr lang="tr-TR" sz="4000" b="1" u="sng" dirty="0">
                <a:solidFill>
                  <a:srgbClr val="002060"/>
                </a:solidFill>
              </a:rPr>
              <a:t>İDEAL BİR İNSAN OLMANIN VE İDEAL BİR MÜMİN OLMANIN YOLLARINI ÖĞRENMEK İÇİN</a:t>
            </a:r>
          </a:p>
        </p:txBody>
      </p:sp>
      <p:sp>
        <p:nvSpPr>
          <p:cNvPr id="3" name="Metin Yer Tutucusu 2">
            <a:extLst>
              <a:ext uri="{FF2B5EF4-FFF2-40B4-BE49-F238E27FC236}">
                <a16:creationId xmlns:a16="http://schemas.microsoft.com/office/drawing/2014/main" id="{D26F51D3-D9B8-482C-8941-7B94B7356405}"/>
              </a:ext>
            </a:extLst>
          </p:cNvPr>
          <p:cNvSpPr>
            <a:spLocks noGrp="1"/>
          </p:cNvSpPr>
          <p:nvPr>
            <p:ph type="body" idx="1"/>
          </p:nvPr>
        </p:nvSpPr>
        <p:spPr>
          <a:xfrm>
            <a:off x="314793" y="2263516"/>
            <a:ext cx="10777928" cy="3852472"/>
          </a:xfrm>
        </p:spPr>
        <p:txBody>
          <a:bodyPr>
            <a:normAutofit/>
          </a:bodyPr>
          <a:lstStyle/>
          <a:p>
            <a:pPr marL="342900" indent="-342900">
              <a:buFont typeface="Wingdings" panose="05000000000000000000" pitchFamily="2" charset="2"/>
              <a:buChar char="v"/>
            </a:pPr>
            <a:r>
              <a:rPr lang="tr-TR" sz="4000" b="1" dirty="0"/>
              <a:t>İNSANIN KENDİ NEFSİ İLE OLAN BAĞI</a:t>
            </a:r>
          </a:p>
          <a:p>
            <a:pPr marL="342900" indent="-342900">
              <a:buFont typeface="Wingdings" panose="05000000000000000000" pitchFamily="2" charset="2"/>
              <a:buChar char="v"/>
            </a:pPr>
            <a:r>
              <a:rPr lang="fi-FI" sz="4000" b="1" dirty="0"/>
              <a:t>İNSANIN ALLAH İLE OLAN BAĞI</a:t>
            </a:r>
            <a:endParaRPr lang="tr-TR" sz="4000" b="1" dirty="0"/>
          </a:p>
          <a:p>
            <a:pPr marL="342900" indent="-342900">
              <a:buFont typeface="Wingdings" panose="05000000000000000000" pitchFamily="2" charset="2"/>
              <a:buChar char="v"/>
            </a:pPr>
            <a:r>
              <a:rPr lang="tr-TR" sz="4000" b="1" dirty="0"/>
              <a:t>İNSANIN BAŞKA İNSANLARLA OLAN BAĞI</a:t>
            </a:r>
          </a:p>
          <a:p>
            <a:pPr marL="342900" indent="-342900">
              <a:buFont typeface="Wingdings" panose="05000000000000000000" pitchFamily="2" charset="2"/>
              <a:buChar char="v"/>
            </a:pPr>
            <a:r>
              <a:rPr lang="tr-TR" sz="4000" b="1" dirty="0"/>
              <a:t>İNSANIN EŞYA VE EVREN İLE OLAN BAĞI</a:t>
            </a:r>
          </a:p>
        </p:txBody>
      </p:sp>
    </p:spTree>
    <p:extLst>
      <p:ext uri="{BB962C8B-B14F-4D97-AF65-F5344CB8AC3E}">
        <p14:creationId xmlns:p14="http://schemas.microsoft.com/office/powerpoint/2010/main" val="16815342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Devre">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Devr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Devre</Template>
  <TotalTime>5011</TotalTime>
  <Words>5044</Words>
  <Application>Microsoft Office PowerPoint</Application>
  <PresentationFormat>Geniş ekran</PresentationFormat>
  <Paragraphs>325</Paragraphs>
  <Slides>83</Slides>
  <Notes>3</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83</vt:i4>
      </vt:variant>
    </vt:vector>
  </HeadingPairs>
  <TitlesOfParts>
    <vt:vector size="94" baseType="lpstr">
      <vt:lpstr>Arial</vt:lpstr>
      <vt:lpstr>Calibri</vt:lpstr>
      <vt:lpstr>EB Garamond</vt:lpstr>
      <vt:lpstr>Helvetica Neue</vt:lpstr>
      <vt:lpstr>KuranFont</vt:lpstr>
      <vt:lpstr>medium-content-serif-font</vt:lpstr>
      <vt:lpstr>Shaikh Hamdullah Mushaf</vt:lpstr>
      <vt:lpstr>trebuchet MS</vt:lpstr>
      <vt:lpstr>Tw Cen MT</vt:lpstr>
      <vt:lpstr>Wingdings</vt:lpstr>
      <vt:lpstr>Devre</vt:lpstr>
      <vt:lpstr>PowerPoint Sunusu</vt:lpstr>
      <vt:lpstr>Siyer kelimesinin manası</vt:lpstr>
      <vt:lpstr>SİYER İLMİNİN ÖNEMİYLE İLGİLİ SÖYLENMİŞ SÖZLER</vt:lpstr>
      <vt:lpstr>PowerPoint Sunusu</vt:lpstr>
      <vt:lpstr>NEDEN SİYER ÖĞRENMELİYİZ</vt:lpstr>
      <vt:lpstr>2) KURANIN NE DEDİĞİNİ VE NE DEMEK İSTEDİĞİNİ DAHA İYİ ANLAMAK İÇİN</vt:lpstr>
      <vt:lpstr>3) RABBANİ VE NEBEVİ HAREKET METODUNU ÖĞRENMEK İÇİN</vt:lpstr>
      <vt:lpstr>4) HZ PEYGAMBERİN AHLAKINI ÖĞRENMEK İÇİN</vt:lpstr>
      <vt:lpstr>5) İDEAL BİR İNSAN OLMANIN VE İDEAL BİR MÜMİN OLMANIN YOLLARINI ÖĞRENMEK İÇİN</vt:lpstr>
      <vt:lpstr>PowerPoint Sunusu</vt:lpstr>
      <vt:lpstr>PowerPoint Sunusu</vt:lpstr>
      <vt:lpstr>PowerPoint Sunusu</vt:lpstr>
      <vt:lpstr>1- YERYÜZÜNÜN İLK YERLEŞİM YERİ OLMASI</vt:lpstr>
      <vt:lpstr>2- YERYÜZÜNÜN İLK MABEDİNİN MEKKE’DE OLMASI</vt:lpstr>
      <vt:lpstr>3- COĞRAFİ KONUMU İTİBARİYLE YERYÜZÜNÜN TAM MERKEZİNDE YER ALMASI</vt:lpstr>
      <vt:lpstr>4- GÖNDERİLEN BİRÇOK PEYGAMBERE ZEMİN OLMASI</vt:lpstr>
      <vt:lpstr>5- TİCARİ/EKONOMİK SAHADA MERKEZİ BİR ÖZELLİĞİ OLMASI</vt:lpstr>
      <vt:lpstr>PowerPoint Sunusu</vt:lpstr>
      <vt:lpstr>EHLİ KİTABIN HABERLERİ</vt:lpstr>
      <vt:lpstr>PowerPoint Sunusu</vt:lpstr>
      <vt:lpstr>PowerPoint Sunusu</vt:lpstr>
      <vt:lpstr>PowerPoint Sunusu</vt:lpstr>
      <vt:lpstr>PowerPoint Sunusu</vt:lpstr>
      <vt:lpstr>ZERDÜŞTLER</vt:lpstr>
      <vt:lpstr>PowerPoint Sunusu</vt:lpstr>
      <vt:lpstr>HANİFLER</vt:lpstr>
      <vt:lpstr>PowerPoint Sunusu</vt:lpstr>
      <vt:lpstr>HZ PEYGAMBERİN NESEB SİLSİLESİ</vt:lpstr>
      <vt:lpstr>PowerPoint Sunusu</vt:lpstr>
      <vt:lpstr>HZ PEYGAMBERİN MEŞHUR DEDELERİ</vt:lpstr>
      <vt:lpstr>Peygamberimizin dünyaya teşrifleri sırasında doğumuna şahit olan kadınların yaşadıkları!</vt:lpstr>
      <vt:lpstr>Hz peygamberin dünyaya teşrifleri sırasında meydana gelen hadisler</vt:lpstr>
      <vt:lpstr>HZ PEYGAMBERİN SÜT ANNEYE VERİLMESİ</vt:lpstr>
      <vt:lpstr>HZ PEYGAMBERİN 6 YAŞINDAN SONRA YETİM KALMASININ HİKMETLERİ</vt:lpstr>
      <vt:lpstr>HZ PEYGAMBERİN 12 YAŞINDAN 38 YAŞINA KADAR OLAN HAYATI</vt:lpstr>
      <vt:lpstr>PowerPoint Sunusu</vt:lpstr>
      <vt:lpstr>PowerPoint Sunusu</vt:lpstr>
      <vt:lpstr>Hz peygambere ilk vahiy gelmeden önceki durum</vt:lpstr>
      <vt:lpstr>PowerPoint Sunusu</vt:lpstr>
      <vt:lpstr>PowerPoint Sunusu</vt:lpstr>
      <vt:lpstr>*UZLETİN İSLAM DAVASINDAKİ YERİ</vt:lpstr>
      <vt:lpstr>PowerPoint Sunusu</vt:lpstr>
      <vt:lpstr>PowerPoint Sunusu</vt:lpstr>
      <vt:lpstr>İLK VAHİY HİRADA</vt:lpstr>
      <vt:lpstr>PowerPoint Sunusu</vt:lpstr>
      <vt:lpstr>PowerPoint Sunusu</vt:lpstr>
      <vt:lpstr>PowerPoint Sunusu</vt:lpstr>
      <vt:lpstr>PowerPoint Sunusu</vt:lpstr>
      <vt:lpstr>Vahyin bir ara kesilmesi</vt:lpstr>
      <vt:lpstr>Vahyin bir ara kesilmesinin hikmetleri</vt:lpstr>
      <vt:lpstr>Vahyin tekrar gelmeye başlaması</vt:lpstr>
      <vt:lpstr>PowerPoint Sunusu</vt:lpstr>
      <vt:lpstr>Hz peygamberin peygamberliğini açıklaması</vt:lpstr>
      <vt:lpstr>Hz peygamberin görmüş olduğu eziyetler</vt:lpstr>
      <vt:lpstr>İslam dinine yeni girmiş Müslümanların gördüğü eziyetler</vt:lpstr>
      <vt:lpstr>Eziyet gören Müslümanların kurtarılmasının önemi</vt:lpstr>
      <vt:lpstr>Hz peygambere ve ashabına uygulanan bu eziyetlerin hikmeti</vt:lpstr>
      <vt:lpstr>PowerPoint Sunusu</vt:lpstr>
      <vt:lpstr>DARU’L ERKAMDA YAPILAN GİZLİ EĞİTİMİN AMACI</vt:lpstr>
      <vt:lpstr>Manevi BİR EĞİTİM OLARAK TEHECCÜT NAMAZININ FARZ KILINMASININ HİKMETİ</vt:lpstr>
      <vt:lpstr>PowerPoint Sunusu</vt:lpstr>
      <vt:lpstr>Müşriklerin Ebu talibe şikayetleri Ebu talibin Hz. peygamberle konuşması</vt:lpstr>
      <vt:lpstr>Habeşistan'a hicret peygamberliğin 5. senesi</vt:lpstr>
      <vt:lpstr>Hz peygamberin Müslümanları Habeşistan'a göndermesinin hikmeti</vt:lpstr>
      <vt:lpstr>HİCRET İÇİN HABEŞİSTANIN SECİLMESİNİN HİKMETİ</vt:lpstr>
      <vt:lpstr>HZ CAFERİN NECAŞİYLE KONUŞMASINDAN CIKARILACAK DERSLER</vt:lpstr>
      <vt:lpstr>PEYGAMBERLİĞİN 6. YILINDA HZ HAMZA VE HZ ÖMERDE MÜSLÜMAN OLDU</vt:lpstr>
      <vt:lpstr>HZ PEYGAMBERİN MÜŞRİKLERE GÖSTERDİĞİ MUCİZELERİ</vt:lpstr>
      <vt:lpstr>Peygamberliğin 7. senesinde Müminlere 3 yıl sürecek olan ambargonun uygulanması</vt:lpstr>
      <vt:lpstr>3 yılın sonunda ambargo kaldırılıyor</vt:lpstr>
      <vt:lpstr>Hüzün yılı peygamberliğin 10. senesi</vt:lpstr>
      <vt:lpstr>Hz peygamber taifte</vt:lpstr>
      <vt:lpstr>Hz peygamberin taife gitmek istemesinin hikmetleri</vt:lpstr>
      <vt:lpstr>İSRA VE MİRAC MUCİZESİ</vt:lpstr>
      <vt:lpstr>PowerPoint Sunusu</vt:lpstr>
      <vt:lpstr>PowerPoint Sunusu</vt:lpstr>
      <vt:lpstr>Hz peygamberin miracı ispat etmek için müşriklere sunduğu üç delil</vt:lpstr>
      <vt:lpstr>Mescidi aksa</vt:lpstr>
      <vt:lpstr>Medineli ilk Müslümanlar </vt:lpstr>
      <vt:lpstr>1. Akabe biati</vt:lpstr>
      <vt:lpstr>1. Akabe biatında bizi ilgilendiren noktalar şunlardır</vt:lpstr>
      <vt:lpstr>2.AKABE BİATI</vt:lpstr>
      <vt:lpstr>Medine'ye hicretin başlaması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ALİ</dc:creator>
  <cp:lastModifiedBy>Gazi Köksoy</cp:lastModifiedBy>
  <cp:revision>192</cp:revision>
  <dcterms:created xsi:type="dcterms:W3CDTF">2020-12-09T10:51:41Z</dcterms:created>
  <dcterms:modified xsi:type="dcterms:W3CDTF">2021-01-25T16:02:54Z</dcterms:modified>
</cp:coreProperties>
</file>